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763" r:id="rId2"/>
  </p:sldMasterIdLst>
  <p:sldIdLst>
    <p:sldId id="256" r:id="rId3"/>
    <p:sldId id="265" r:id="rId4"/>
    <p:sldId id="266" r:id="rId5"/>
    <p:sldId id="259" r:id="rId6"/>
    <p:sldId id="260" r:id="rId7"/>
    <p:sldId id="261" r:id="rId8"/>
    <p:sldId id="262" r:id="rId9"/>
    <p:sldId id="263" r:id="rId10"/>
    <p:sldId id="264" r:id="rId11"/>
    <p:sldId id="268" r:id="rId12"/>
    <p:sldId id="29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2" r:id="rId26"/>
    <p:sldId id="283" r:id="rId27"/>
    <p:sldId id="285" r:id="rId28"/>
    <p:sldId id="286" r:id="rId29"/>
    <p:sldId id="287" r:id="rId30"/>
    <p:sldId id="288" r:id="rId31"/>
    <p:sldId id="289" r:id="rId32"/>
    <p:sldId id="291" r:id="rId33"/>
    <p:sldId id="290" r:id="rId34"/>
    <p:sldId id="292" r:id="rId35"/>
    <p:sldId id="293" r:id="rId36"/>
    <p:sldId id="297" r:id="rId37"/>
    <p:sldId id="296" r:id="rId38"/>
    <p:sldId id="295" r:id="rId39"/>
    <p:sldId id="294" r:id="rId40"/>
    <p:sldId id="299" r:id="rId41"/>
    <p:sldId id="327" r:id="rId42"/>
    <p:sldId id="326" r:id="rId43"/>
    <p:sldId id="325" r:id="rId44"/>
    <p:sldId id="324" r:id="rId45"/>
    <p:sldId id="323" r:id="rId46"/>
    <p:sldId id="322" r:id="rId47"/>
    <p:sldId id="321" r:id="rId48"/>
    <p:sldId id="320" r:id="rId49"/>
    <p:sldId id="319" r:id="rId50"/>
    <p:sldId id="318" r:id="rId51"/>
    <p:sldId id="317" r:id="rId52"/>
    <p:sldId id="316" r:id="rId53"/>
    <p:sldId id="314" r:id="rId54"/>
    <p:sldId id="313" r:id="rId55"/>
    <p:sldId id="312" r:id="rId56"/>
    <p:sldId id="311" r:id="rId57"/>
    <p:sldId id="310" r:id="rId58"/>
    <p:sldId id="309" r:id="rId59"/>
    <p:sldId id="308" r:id="rId60"/>
    <p:sldId id="307" r:id="rId61"/>
    <p:sldId id="306" r:id="rId62"/>
    <p:sldId id="305" r:id="rId63"/>
    <p:sldId id="304" r:id="rId64"/>
    <p:sldId id="303" r:id="rId65"/>
    <p:sldId id="302" r:id="rId66"/>
    <p:sldId id="301" r:id="rId67"/>
    <p:sldId id="300" r:id="rId68"/>
    <p:sldId id="329" r:id="rId6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737CF96-B9D0-4ED8-A7AC-65B569FD550A}" v="1264" dt="2022-12-27T01:28:53.11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331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microsoft.com/office/2016/11/relationships/changesInfo" Target="changesInfos/changesInfo1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presProps" Target="presProps.xml"/><Relationship Id="rId75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" Type="http://schemas.openxmlformats.org/officeDocument/2006/relationships/slide" Target="slides/slide5.xml"/><Relationship Id="rId7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ia 20367720" userId="S::alia.20367720@compit.aun.edu.eg::bb530c8b-8e90-4445-bfb8-d5020ecded06" providerId="AD" clId="Web-{2737CF96-B9D0-4ED8-A7AC-65B569FD550A}"/>
    <pc:docChg chg="addSld delSld modSld addMainMaster">
      <pc:chgData name="Alia 20367720" userId="S::alia.20367720@compit.aun.edu.eg::bb530c8b-8e90-4445-bfb8-d5020ecded06" providerId="AD" clId="Web-{2737CF96-B9D0-4ED8-A7AC-65B569FD550A}" dt="2022-12-27T01:28:50.415" v="1257" actId="20577"/>
      <pc:docMkLst>
        <pc:docMk/>
      </pc:docMkLst>
      <pc:sldChg chg="addSp delSp modSp mod setBg addAnim setClrOvrMap">
        <pc:chgData name="Alia 20367720" userId="S::alia.20367720@compit.aun.edu.eg::bb530c8b-8e90-4445-bfb8-d5020ecded06" providerId="AD" clId="Web-{2737CF96-B9D0-4ED8-A7AC-65B569FD550A}" dt="2022-12-27T01:28:50.415" v="1257" actId="20577"/>
        <pc:sldMkLst>
          <pc:docMk/>
          <pc:sldMk cId="109857222" sldId="256"/>
        </pc:sldMkLst>
        <pc:spChg chg="mod">
          <ac:chgData name="Alia 20367720" userId="S::alia.20367720@compit.aun.edu.eg::bb530c8b-8e90-4445-bfb8-d5020ecded06" providerId="AD" clId="Web-{2737CF96-B9D0-4ED8-A7AC-65B569FD550A}" dt="2022-12-27T01:28:50.415" v="1257" actId="20577"/>
          <ac:spMkLst>
            <pc:docMk/>
            <pc:sldMk cId="109857222" sldId="256"/>
            <ac:spMk id="2" creationId="{00000000-0000-0000-0000-000000000000}"/>
          </ac:spMkLst>
        </pc:spChg>
        <pc:spChg chg="del mod">
          <ac:chgData name="Alia 20367720" userId="S::alia.20367720@compit.aun.edu.eg::bb530c8b-8e90-4445-bfb8-d5020ecded06" providerId="AD" clId="Web-{2737CF96-B9D0-4ED8-A7AC-65B569FD550A}" dt="2022-12-26T22:28:37.538" v="83"/>
          <ac:spMkLst>
            <pc:docMk/>
            <pc:sldMk cId="109857222" sldId="256"/>
            <ac:spMk id="3" creationId="{00000000-0000-0000-0000-000000000000}"/>
          </ac:spMkLst>
        </pc:spChg>
        <pc:spChg chg="add mod">
          <ac:chgData name="Alia 20367720" userId="S::alia.20367720@compit.aun.edu.eg::bb530c8b-8e90-4445-bfb8-d5020ecded06" providerId="AD" clId="Web-{2737CF96-B9D0-4ED8-A7AC-65B569FD550A}" dt="2022-12-26T23:15:52.748" v="357"/>
          <ac:spMkLst>
            <pc:docMk/>
            <pc:sldMk cId="109857222" sldId="256"/>
            <ac:spMk id="5" creationId="{A60D61A8-29D4-234B-71BB-F71BA7372643}"/>
          </ac:spMkLst>
        </pc:spChg>
        <pc:spChg chg="add del">
          <ac:chgData name="Alia 20367720" userId="S::alia.20367720@compit.aun.edu.eg::bb530c8b-8e90-4445-bfb8-d5020ecded06" providerId="AD" clId="Web-{2737CF96-B9D0-4ED8-A7AC-65B569FD550A}" dt="2022-12-26T23:15:52.748" v="357"/>
          <ac:spMkLst>
            <pc:docMk/>
            <pc:sldMk cId="109857222" sldId="256"/>
            <ac:spMk id="7" creationId="{657F69E0-C4B0-4BEC-A689-4F8D877F05D4}"/>
          </ac:spMkLst>
        </pc:spChg>
        <pc:spChg chg="add del">
          <ac:chgData name="Alia 20367720" userId="S::alia.20367720@compit.aun.edu.eg::bb530c8b-8e90-4445-bfb8-d5020ecded06" providerId="AD" clId="Web-{2737CF96-B9D0-4ED8-A7AC-65B569FD550A}" dt="2022-12-26T23:15:52.748" v="357"/>
          <ac:spMkLst>
            <pc:docMk/>
            <pc:sldMk cId="109857222" sldId="256"/>
            <ac:spMk id="8" creationId="{9F6380B4-6A1C-481E-8408-B4E6C75B9B81}"/>
          </ac:spMkLst>
        </pc:spChg>
        <pc:spChg chg="add del">
          <ac:chgData name="Alia 20367720" userId="S::alia.20367720@compit.aun.edu.eg::bb530c8b-8e90-4445-bfb8-d5020ecded06" providerId="AD" clId="Web-{2737CF96-B9D0-4ED8-A7AC-65B569FD550A}" dt="2022-12-26T22:22:26.732" v="28"/>
          <ac:spMkLst>
            <pc:docMk/>
            <pc:sldMk cId="109857222" sldId="256"/>
            <ac:spMk id="10" creationId="{0671A8AE-40A1-4631-A6B8-581AFF065482}"/>
          </ac:spMkLst>
        </pc:spChg>
        <pc:spChg chg="add del">
          <ac:chgData name="Alia 20367720" userId="S::alia.20367720@compit.aun.edu.eg::bb530c8b-8e90-4445-bfb8-d5020ecded06" providerId="AD" clId="Web-{2737CF96-B9D0-4ED8-A7AC-65B569FD550A}" dt="2022-12-26T22:22:26.732" v="28"/>
          <ac:spMkLst>
            <pc:docMk/>
            <pc:sldMk cId="109857222" sldId="256"/>
            <ac:spMk id="12" creationId="{AB58EF07-17C2-48CF-ABB0-EEF1F17CB8F0}"/>
          </ac:spMkLst>
        </pc:spChg>
        <pc:spChg chg="add">
          <ac:chgData name="Alia 20367720" userId="S::alia.20367720@compit.aun.edu.eg::bb530c8b-8e90-4445-bfb8-d5020ecded06" providerId="AD" clId="Web-{2737CF96-B9D0-4ED8-A7AC-65B569FD550A}" dt="2022-12-26T23:15:52.748" v="357"/>
          <ac:spMkLst>
            <pc:docMk/>
            <pc:sldMk cId="109857222" sldId="256"/>
            <ac:spMk id="13" creationId="{6F40FBDA-CEB1-40F0-9AB9-BD9C402D70FE}"/>
          </ac:spMkLst>
        </pc:spChg>
        <pc:spChg chg="add del">
          <ac:chgData name="Alia 20367720" userId="S::alia.20367720@compit.aun.edu.eg::bb530c8b-8e90-4445-bfb8-d5020ecded06" providerId="AD" clId="Web-{2737CF96-B9D0-4ED8-A7AC-65B569FD550A}" dt="2022-12-26T22:22:26.732" v="28"/>
          <ac:spMkLst>
            <pc:docMk/>
            <pc:sldMk cId="109857222" sldId="256"/>
            <ac:spMk id="14" creationId="{AF2F604E-43BE-4DC3-B983-E071523364F8}"/>
          </ac:spMkLst>
        </pc:spChg>
        <pc:spChg chg="add">
          <ac:chgData name="Alia 20367720" userId="S::alia.20367720@compit.aun.edu.eg::bb530c8b-8e90-4445-bfb8-d5020ecded06" providerId="AD" clId="Web-{2737CF96-B9D0-4ED8-A7AC-65B569FD550A}" dt="2022-12-26T23:15:52.748" v="357"/>
          <ac:spMkLst>
            <pc:docMk/>
            <pc:sldMk cId="109857222" sldId="256"/>
            <ac:spMk id="15" creationId="{0344D4FE-ABEF-4230-9E4E-AD5782FC78AC}"/>
          </ac:spMkLst>
        </pc:spChg>
        <pc:spChg chg="add del">
          <ac:chgData name="Alia 20367720" userId="S::alia.20367720@compit.aun.edu.eg::bb530c8b-8e90-4445-bfb8-d5020ecded06" providerId="AD" clId="Web-{2737CF96-B9D0-4ED8-A7AC-65B569FD550A}" dt="2022-12-26T22:22:26.732" v="28"/>
          <ac:spMkLst>
            <pc:docMk/>
            <pc:sldMk cId="109857222" sldId="256"/>
            <ac:spMk id="16" creationId="{08C9B587-E65E-4B52-B37C-ABEBB6E87928}"/>
          </ac:spMkLst>
        </pc:spChg>
        <pc:spChg chg="add">
          <ac:chgData name="Alia 20367720" userId="S::alia.20367720@compit.aun.edu.eg::bb530c8b-8e90-4445-bfb8-d5020ecded06" providerId="AD" clId="Web-{2737CF96-B9D0-4ED8-A7AC-65B569FD550A}" dt="2022-12-26T23:15:52.748" v="357"/>
          <ac:spMkLst>
            <pc:docMk/>
            <pc:sldMk cId="109857222" sldId="256"/>
            <ac:spMk id="17" creationId="{9325F979-D3F9-4926-81B7-7ACCB31A501B}"/>
          </ac:spMkLst>
        </pc:spChg>
        <pc:spChg chg="add del">
          <ac:chgData name="Alia 20367720" userId="S::alia.20367720@compit.aun.edu.eg::bb530c8b-8e90-4445-bfb8-d5020ecded06" providerId="AD" clId="Web-{2737CF96-B9D0-4ED8-A7AC-65B569FD550A}" dt="2022-12-26T22:22:26.716" v="27"/>
          <ac:spMkLst>
            <pc:docMk/>
            <pc:sldMk cId="109857222" sldId="256"/>
            <ac:spMk id="21" creationId="{0671A8AE-40A1-4631-A6B8-581AFF065482}"/>
          </ac:spMkLst>
        </pc:spChg>
        <pc:spChg chg="add del">
          <ac:chgData name="Alia 20367720" userId="S::alia.20367720@compit.aun.edu.eg::bb530c8b-8e90-4445-bfb8-d5020ecded06" providerId="AD" clId="Web-{2737CF96-B9D0-4ED8-A7AC-65B569FD550A}" dt="2022-12-26T22:22:26.716" v="27"/>
          <ac:spMkLst>
            <pc:docMk/>
            <pc:sldMk cId="109857222" sldId="256"/>
            <ac:spMk id="23" creationId="{AB58EF07-17C2-48CF-ABB0-EEF1F17CB8F0}"/>
          </ac:spMkLst>
        </pc:spChg>
        <pc:spChg chg="add del">
          <ac:chgData name="Alia 20367720" userId="S::alia.20367720@compit.aun.edu.eg::bb530c8b-8e90-4445-bfb8-d5020ecded06" providerId="AD" clId="Web-{2737CF96-B9D0-4ED8-A7AC-65B569FD550A}" dt="2022-12-26T22:22:26.716" v="27"/>
          <ac:spMkLst>
            <pc:docMk/>
            <pc:sldMk cId="109857222" sldId="256"/>
            <ac:spMk id="25" creationId="{AF2F604E-43BE-4DC3-B983-E071523364F8}"/>
          </ac:spMkLst>
        </pc:spChg>
        <pc:spChg chg="add del">
          <ac:chgData name="Alia 20367720" userId="S::alia.20367720@compit.aun.edu.eg::bb530c8b-8e90-4445-bfb8-d5020ecded06" providerId="AD" clId="Web-{2737CF96-B9D0-4ED8-A7AC-65B569FD550A}" dt="2022-12-26T22:22:26.716" v="27"/>
          <ac:spMkLst>
            <pc:docMk/>
            <pc:sldMk cId="109857222" sldId="256"/>
            <ac:spMk id="27" creationId="{08C9B587-E65E-4B52-B37C-ABEBB6E87928}"/>
          </ac:spMkLst>
        </pc:spChg>
        <pc:picChg chg="add mod ord">
          <ac:chgData name="Alia 20367720" userId="S::alia.20367720@compit.aun.edu.eg::bb530c8b-8e90-4445-bfb8-d5020ecded06" providerId="AD" clId="Web-{2737CF96-B9D0-4ED8-A7AC-65B569FD550A}" dt="2022-12-26T23:35:57.005" v="493" actId="1076"/>
          <ac:picMkLst>
            <pc:docMk/>
            <pc:sldMk cId="109857222" sldId="256"/>
            <ac:picMk id="4" creationId="{C924D156-F865-0EC0-4B6B-81C3956AEBDD}"/>
          </ac:picMkLst>
        </pc:picChg>
      </pc:sldChg>
      <pc:sldChg chg="addSp delSp modSp new del mod setBg addAnim setClrOvrMap">
        <pc:chgData name="Alia 20367720" userId="S::alia.20367720@compit.aun.edu.eg::bb530c8b-8e90-4445-bfb8-d5020ecded06" providerId="AD" clId="Web-{2737CF96-B9D0-4ED8-A7AC-65B569FD550A}" dt="2022-12-27T01:24:01.730" v="1242"/>
        <pc:sldMkLst>
          <pc:docMk/>
          <pc:sldMk cId="2615107907" sldId="257"/>
        </pc:sldMkLst>
        <pc:spChg chg="mod ord">
          <ac:chgData name="Alia 20367720" userId="S::alia.20367720@compit.aun.edu.eg::bb530c8b-8e90-4445-bfb8-d5020ecded06" providerId="AD" clId="Web-{2737CF96-B9D0-4ED8-A7AC-65B569FD550A}" dt="2022-12-26T23:17:10.343" v="361" actId="1076"/>
          <ac:spMkLst>
            <pc:docMk/>
            <pc:sldMk cId="2615107907" sldId="257"/>
            <ac:spMk id="2" creationId="{D68F258F-7624-6CE4-32F6-1E2E832F53E9}"/>
          </ac:spMkLst>
        </pc:spChg>
        <pc:spChg chg="del">
          <ac:chgData name="Alia 20367720" userId="S::alia.20367720@compit.aun.edu.eg::bb530c8b-8e90-4445-bfb8-d5020ecded06" providerId="AD" clId="Web-{2737CF96-B9D0-4ED8-A7AC-65B569FD550A}" dt="2022-12-26T22:20:41.839" v="12"/>
          <ac:spMkLst>
            <pc:docMk/>
            <pc:sldMk cId="2615107907" sldId="257"/>
            <ac:spMk id="3" creationId="{070FCEAA-3747-E5F2-A3EE-DAE09FBA49A3}"/>
          </ac:spMkLst>
        </pc:spChg>
        <pc:spChg chg="add mod">
          <ac:chgData name="Alia 20367720" userId="S::alia.20367720@compit.aun.edu.eg::bb530c8b-8e90-4445-bfb8-d5020ecded06" providerId="AD" clId="Web-{2737CF96-B9D0-4ED8-A7AC-65B569FD550A}" dt="2022-12-26T22:21:49.684" v="20"/>
          <ac:spMkLst>
            <pc:docMk/>
            <pc:sldMk cId="2615107907" sldId="257"/>
            <ac:spMk id="5" creationId="{C188F4B5-681D-D12F-6D97-7D35F720E4B4}"/>
          </ac:spMkLst>
        </pc:spChg>
        <pc:spChg chg="add del">
          <ac:chgData name="Alia 20367720" userId="S::alia.20367720@compit.aun.edu.eg::bb530c8b-8e90-4445-bfb8-d5020ecded06" providerId="AD" clId="Web-{2737CF96-B9D0-4ED8-A7AC-65B569FD550A}" dt="2022-12-26T22:29:39.169" v="91"/>
          <ac:spMkLst>
            <pc:docMk/>
            <pc:sldMk cId="2615107907" sldId="257"/>
            <ac:spMk id="7" creationId="{AB58EF07-17C2-48CF-ABB0-EEF1F17CB8F0}"/>
          </ac:spMkLst>
        </pc:spChg>
        <pc:spChg chg="add del">
          <ac:chgData name="Alia 20367720" userId="S::alia.20367720@compit.aun.edu.eg::bb530c8b-8e90-4445-bfb8-d5020ecded06" providerId="AD" clId="Web-{2737CF96-B9D0-4ED8-A7AC-65B569FD550A}" dt="2022-12-26T22:29:39.169" v="91"/>
          <ac:spMkLst>
            <pc:docMk/>
            <pc:sldMk cId="2615107907" sldId="257"/>
            <ac:spMk id="8" creationId="{AF2F604E-43BE-4DC3-B983-E071523364F8}"/>
          </ac:spMkLst>
        </pc:spChg>
        <pc:spChg chg="add del">
          <ac:chgData name="Alia 20367720" userId="S::alia.20367720@compit.aun.edu.eg::bb530c8b-8e90-4445-bfb8-d5020ecded06" providerId="AD" clId="Web-{2737CF96-B9D0-4ED8-A7AC-65B569FD550A}" dt="2022-12-26T22:21:35.074" v="17"/>
          <ac:spMkLst>
            <pc:docMk/>
            <pc:sldMk cId="2615107907" sldId="257"/>
            <ac:spMk id="9" creationId="{8BF73FEA-FA45-19A3-3031-9949FB9C3AAD}"/>
          </ac:spMkLst>
        </pc:spChg>
        <pc:spChg chg="add del">
          <ac:chgData name="Alia 20367720" userId="S::alia.20367720@compit.aun.edu.eg::bb530c8b-8e90-4445-bfb8-d5020ecded06" providerId="AD" clId="Web-{2737CF96-B9D0-4ED8-A7AC-65B569FD550A}" dt="2022-12-26T22:29:39.169" v="91"/>
          <ac:spMkLst>
            <pc:docMk/>
            <pc:sldMk cId="2615107907" sldId="257"/>
            <ac:spMk id="10" creationId="{0671A8AE-40A1-4631-A6B8-581AFF065482}"/>
          </ac:spMkLst>
        </pc:spChg>
        <pc:spChg chg="add del">
          <ac:chgData name="Alia 20367720" userId="S::alia.20367720@compit.aun.edu.eg::bb530c8b-8e90-4445-bfb8-d5020ecded06" providerId="AD" clId="Web-{2737CF96-B9D0-4ED8-A7AC-65B569FD550A}" dt="2022-12-26T22:29:39.169" v="91"/>
          <ac:spMkLst>
            <pc:docMk/>
            <pc:sldMk cId="2615107907" sldId="257"/>
            <ac:spMk id="11" creationId="{08C9B587-E65E-4B52-B37C-ABEBB6E87928}"/>
          </ac:spMkLst>
        </pc:spChg>
        <pc:spChg chg="add del">
          <ac:chgData name="Alia 20367720" userId="S::alia.20367720@compit.aun.edu.eg::bb530c8b-8e90-4445-bfb8-d5020ecded06" providerId="AD" clId="Web-{2737CF96-B9D0-4ED8-A7AC-65B569FD550A}" dt="2022-12-26T22:21:35.074" v="17"/>
          <ac:spMkLst>
            <pc:docMk/>
            <pc:sldMk cId="2615107907" sldId="257"/>
            <ac:spMk id="12" creationId="{7C432AFE-B3D2-4BFF-BF8F-96C27AFF1AC7}"/>
          </ac:spMkLst>
        </pc:spChg>
        <pc:spChg chg="add del">
          <ac:chgData name="Alia 20367720" userId="S::alia.20367720@compit.aun.edu.eg::bb530c8b-8e90-4445-bfb8-d5020ecded06" providerId="AD" clId="Web-{2737CF96-B9D0-4ED8-A7AC-65B569FD550A}" dt="2022-12-26T23:16:53.624" v="358"/>
          <ac:spMkLst>
            <pc:docMk/>
            <pc:sldMk cId="2615107907" sldId="257"/>
            <ac:spMk id="13" creationId="{F1611BA9-268A-49A6-84F8-FC91536686E4}"/>
          </ac:spMkLst>
        </pc:spChg>
        <pc:spChg chg="add del">
          <ac:chgData name="Alia 20367720" userId="S::alia.20367720@compit.aun.edu.eg::bb530c8b-8e90-4445-bfb8-d5020ecded06" providerId="AD" clId="Web-{2737CF96-B9D0-4ED8-A7AC-65B569FD550A}" dt="2022-12-26T22:21:35.074" v="17"/>
          <ac:spMkLst>
            <pc:docMk/>
            <pc:sldMk cId="2615107907" sldId="257"/>
            <ac:spMk id="14" creationId="{AF2F604E-43BE-4DC3-B983-E071523364F8}"/>
          </ac:spMkLst>
        </pc:spChg>
        <pc:spChg chg="add del">
          <ac:chgData name="Alia 20367720" userId="S::alia.20367720@compit.aun.edu.eg::bb530c8b-8e90-4445-bfb8-d5020ecded06" providerId="AD" clId="Web-{2737CF96-B9D0-4ED8-A7AC-65B569FD550A}" dt="2022-12-26T23:16:53.624" v="358"/>
          <ac:spMkLst>
            <pc:docMk/>
            <pc:sldMk cId="2615107907" sldId="257"/>
            <ac:spMk id="15" creationId="{E20EB187-900F-4AF5-813B-101456D9FD39}"/>
          </ac:spMkLst>
        </pc:spChg>
        <pc:spChg chg="add del">
          <ac:chgData name="Alia 20367720" userId="S::alia.20367720@compit.aun.edu.eg::bb530c8b-8e90-4445-bfb8-d5020ecded06" providerId="AD" clId="Web-{2737CF96-B9D0-4ED8-A7AC-65B569FD550A}" dt="2022-12-26T22:21:35.074" v="17"/>
          <ac:spMkLst>
            <pc:docMk/>
            <pc:sldMk cId="2615107907" sldId="257"/>
            <ac:spMk id="16" creationId="{08C9B587-E65E-4B52-B37C-ABEBB6E87928}"/>
          </ac:spMkLst>
        </pc:spChg>
        <pc:spChg chg="add del">
          <ac:chgData name="Alia 20367720" userId="S::alia.20367720@compit.aun.edu.eg::bb530c8b-8e90-4445-bfb8-d5020ecded06" providerId="AD" clId="Web-{2737CF96-B9D0-4ED8-A7AC-65B569FD550A}" dt="2022-12-26T23:16:53.624" v="358"/>
          <ac:spMkLst>
            <pc:docMk/>
            <pc:sldMk cId="2615107907" sldId="257"/>
            <ac:spMk id="17" creationId="{1825D5AF-D278-4D9A-A4F5-A1A1D3507636}"/>
          </ac:spMkLst>
        </pc:spChg>
        <pc:spChg chg="add del">
          <ac:chgData name="Alia 20367720" userId="S::alia.20367720@compit.aun.edu.eg::bb530c8b-8e90-4445-bfb8-d5020ecded06" providerId="AD" clId="Web-{2737CF96-B9D0-4ED8-A7AC-65B569FD550A}" dt="2022-12-26T22:21:49.669" v="19"/>
          <ac:spMkLst>
            <pc:docMk/>
            <pc:sldMk cId="2615107907" sldId="257"/>
            <ac:spMk id="18" creationId="{1A9F7B4E-B03D-4F64-BE33-00D074458D45}"/>
          </ac:spMkLst>
        </pc:spChg>
        <pc:spChg chg="add del">
          <ac:chgData name="Alia 20367720" userId="S::alia.20367720@compit.aun.edu.eg::bb530c8b-8e90-4445-bfb8-d5020ecded06" providerId="AD" clId="Web-{2737CF96-B9D0-4ED8-A7AC-65B569FD550A}" dt="2022-12-26T22:21:49.669" v="19"/>
          <ac:spMkLst>
            <pc:docMk/>
            <pc:sldMk cId="2615107907" sldId="257"/>
            <ac:spMk id="19" creationId="{7E2BE7F7-CA89-4002-ACCE-A478AEA24F5E}"/>
          </ac:spMkLst>
        </pc:spChg>
        <pc:spChg chg="add del">
          <ac:chgData name="Alia 20367720" userId="S::alia.20367720@compit.aun.edu.eg::bb530c8b-8e90-4445-bfb8-d5020ecded06" providerId="AD" clId="Web-{2737CF96-B9D0-4ED8-A7AC-65B569FD550A}" dt="2022-12-26T22:21:49.669" v="19"/>
          <ac:spMkLst>
            <pc:docMk/>
            <pc:sldMk cId="2615107907" sldId="257"/>
            <ac:spMk id="20" creationId="{115A1290-1BE2-A66A-CCBC-068A3EAC935E}"/>
          </ac:spMkLst>
        </pc:spChg>
        <pc:spChg chg="add">
          <ac:chgData name="Alia 20367720" userId="S::alia.20367720@compit.aun.edu.eg::bb530c8b-8e90-4445-bfb8-d5020ecded06" providerId="AD" clId="Web-{2737CF96-B9D0-4ED8-A7AC-65B569FD550A}" dt="2022-12-26T23:16:53.624" v="358"/>
          <ac:spMkLst>
            <pc:docMk/>
            <pc:sldMk cId="2615107907" sldId="257"/>
            <ac:spMk id="21" creationId="{6F40FBDA-CEB1-40F0-9AB9-BD9C402D70FE}"/>
          </ac:spMkLst>
        </pc:spChg>
        <pc:spChg chg="add del">
          <ac:chgData name="Alia 20367720" userId="S::alia.20367720@compit.aun.edu.eg::bb530c8b-8e90-4445-bfb8-d5020ecded06" providerId="AD" clId="Web-{2737CF96-B9D0-4ED8-A7AC-65B569FD550A}" dt="2022-12-26T22:21:57.950" v="22"/>
          <ac:spMkLst>
            <pc:docMk/>
            <pc:sldMk cId="2615107907" sldId="257"/>
            <ac:spMk id="22" creationId="{C5E6CFF1-2F42-4E10-9A97-F116F46F53FE}"/>
          </ac:spMkLst>
        </pc:spChg>
        <pc:spChg chg="add del">
          <ac:chgData name="Alia 20367720" userId="S::alia.20367720@compit.aun.edu.eg::bb530c8b-8e90-4445-bfb8-d5020ecded06" providerId="AD" clId="Web-{2737CF96-B9D0-4ED8-A7AC-65B569FD550A}" dt="2022-12-26T22:21:54.653" v="21"/>
          <ac:spMkLst>
            <pc:docMk/>
            <pc:sldMk cId="2615107907" sldId="257"/>
            <ac:spMk id="24" creationId="{373BCFF5-2B3E-C968-9CEC-C1C3008F8966}"/>
          </ac:spMkLst>
        </pc:spChg>
        <pc:spChg chg="add">
          <ac:chgData name="Alia 20367720" userId="S::alia.20367720@compit.aun.edu.eg::bb530c8b-8e90-4445-bfb8-d5020ecded06" providerId="AD" clId="Web-{2737CF96-B9D0-4ED8-A7AC-65B569FD550A}" dt="2022-12-26T23:16:53.624" v="358"/>
          <ac:spMkLst>
            <pc:docMk/>
            <pc:sldMk cId="2615107907" sldId="257"/>
            <ac:spMk id="25" creationId="{0344D4FE-ABEF-4230-9E4E-AD5782FC78AC}"/>
          </ac:spMkLst>
        </pc:spChg>
        <pc:spChg chg="add">
          <ac:chgData name="Alia 20367720" userId="S::alia.20367720@compit.aun.edu.eg::bb530c8b-8e90-4445-bfb8-d5020ecded06" providerId="AD" clId="Web-{2737CF96-B9D0-4ED8-A7AC-65B569FD550A}" dt="2022-12-26T23:16:53.624" v="358"/>
          <ac:spMkLst>
            <pc:docMk/>
            <pc:sldMk cId="2615107907" sldId="257"/>
            <ac:spMk id="26" creationId="{9325F979-D3F9-4926-81B7-7ACCB31A501B}"/>
          </ac:spMkLst>
        </pc:spChg>
        <pc:picChg chg="add mod ord">
          <ac:chgData name="Alia 20367720" userId="S::alia.20367720@compit.aun.edu.eg::bb530c8b-8e90-4445-bfb8-d5020ecded06" providerId="AD" clId="Web-{2737CF96-B9D0-4ED8-A7AC-65B569FD550A}" dt="2022-12-26T23:16:53.624" v="358"/>
          <ac:picMkLst>
            <pc:docMk/>
            <pc:sldMk cId="2615107907" sldId="257"/>
            <ac:picMk id="4" creationId="{168A6D8F-B378-5A95-E7CD-0AD2117CCDA5}"/>
          </ac:picMkLst>
        </pc:picChg>
        <pc:cxnChg chg="add del">
          <ac:chgData name="Alia 20367720" userId="S::alia.20367720@compit.aun.edu.eg::bb530c8b-8e90-4445-bfb8-d5020ecded06" providerId="AD" clId="Web-{2737CF96-B9D0-4ED8-A7AC-65B569FD550A}" dt="2022-12-26T22:21:57.950" v="22"/>
          <ac:cxnSpMkLst>
            <pc:docMk/>
            <pc:sldMk cId="2615107907" sldId="257"/>
            <ac:cxnSpMk id="23" creationId="{67182200-4859-4C8D-BCBB-55B245C28BA3}"/>
          </ac:cxnSpMkLst>
        </pc:cxnChg>
      </pc:sldChg>
      <pc:sldChg chg="addSp delSp modSp new del mod setBg addAnim setClrOvrMap">
        <pc:chgData name="Alia 20367720" userId="S::alia.20367720@compit.aun.edu.eg::bb530c8b-8e90-4445-bfb8-d5020ecded06" providerId="AD" clId="Web-{2737CF96-B9D0-4ED8-A7AC-65B569FD550A}" dt="2022-12-27T01:24:10.840" v="1243"/>
        <pc:sldMkLst>
          <pc:docMk/>
          <pc:sldMk cId="554779363" sldId="258"/>
        </pc:sldMkLst>
        <pc:spChg chg="mod">
          <ac:chgData name="Alia 20367720" userId="S::alia.20367720@compit.aun.edu.eg::bb530c8b-8e90-4445-bfb8-d5020ecded06" providerId="AD" clId="Web-{2737CF96-B9D0-4ED8-A7AC-65B569FD550A}" dt="2022-12-26T23:34:06.486" v="481"/>
          <ac:spMkLst>
            <pc:docMk/>
            <pc:sldMk cId="554779363" sldId="258"/>
            <ac:spMk id="2" creationId="{57BA5325-C53C-5FB2-C0E1-F55A489F1EB0}"/>
          </ac:spMkLst>
        </pc:spChg>
        <pc:spChg chg="del mod">
          <ac:chgData name="Alia 20367720" userId="S::alia.20367720@compit.aun.edu.eg::bb530c8b-8e90-4445-bfb8-d5020ecded06" providerId="AD" clId="Web-{2737CF96-B9D0-4ED8-A7AC-65B569FD550A}" dt="2022-12-26T22:27:34.193" v="78"/>
          <ac:spMkLst>
            <pc:docMk/>
            <pc:sldMk cId="554779363" sldId="258"/>
            <ac:spMk id="3" creationId="{74AB143D-6864-50CA-4D9F-7F84B8B6DF2C}"/>
          </ac:spMkLst>
        </pc:spChg>
        <pc:spChg chg="add del">
          <ac:chgData name="Alia 20367720" userId="S::alia.20367720@compit.aun.edu.eg::bb530c8b-8e90-4445-bfb8-d5020ecded06" providerId="AD" clId="Web-{2737CF96-B9D0-4ED8-A7AC-65B569FD550A}" dt="2022-12-26T22:27:41.193" v="79"/>
          <ac:spMkLst>
            <pc:docMk/>
            <pc:sldMk cId="554779363" sldId="258"/>
            <ac:spMk id="9" creationId="{9228552E-C8B1-4A80-8448-0787CE0FC704}"/>
          </ac:spMkLst>
        </pc:spChg>
        <pc:spChg chg="add del">
          <ac:chgData name="Alia 20367720" userId="S::alia.20367720@compit.aun.edu.eg::bb530c8b-8e90-4445-bfb8-d5020ecded06" providerId="AD" clId="Web-{2737CF96-B9D0-4ED8-A7AC-65B569FD550A}" dt="2022-12-26T23:34:06.455" v="480"/>
          <ac:spMkLst>
            <pc:docMk/>
            <pc:sldMk cId="554779363" sldId="258"/>
            <ac:spMk id="10" creationId="{6F40FBDA-CEB1-40F0-9AB9-BD9C402D70FE}"/>
          </ac:spMkLst>
        </pc:spChg>
        <pc:spChg chg="add del">
          <ac:chgData name="Alia 20367720" userId="S::alia.20367720@compit.aun.edu.eg::bb530c8b-8e90-4445-bfb8-d5020ecded06" providerId="AD" clId="Web-{2737CF96-B9D0-4ED8-A7AC-65B569FD550A}" dt="2022-12-26T23:34:06.455" v="480"/>
          <ac:spMkLst>
            <pc:docMk/>
            <pc:sldMk cId="554779363" sldId="258"/>
            <ac:spMk id="12" creationId="{0344D4FE-ABEF-4230-9E4E-AD5782FC78AC}"/>
          </ac:spMkLst>
        </pc:spChg>
        <pc:spChg chg="add del">
          <ac:chgData name="Alia 20367720" userId="S::alia.20367720@compit.aun.edu.eg::bb530c8b-8e90-4445-bfb8-d5020ecded06" providerId="AD" clId="Web-{2737CF96-B9D0-4ED8-A7AC-65B569FD550A}" dt="2022-12-26T23:34:06.455" v="480"/>
          <ac:spMkLst>
            <pc:docMk/>
            <pc:sldMk cId="554779363" sldId="258"/>
            <ac:spMk id="14" creationId="{9325F979-D3F9-4926-81B7-7ACCB31A501B}"/>
          </ac:spMkLst>
        </pc:spChg>
        <pc:spChg chg="add">
          <ac:chgData name="Alia 20367720" userId="S::alia.20367720@compit.aun.edu.eg::bb530c8b-8e90-4445-bfb8-d5020ecded06" providerId="AD" clId="Web-{2737CF96-B9D0-4ED8-A7AC-65B569FD550A}" dt="2022-12-26T23:34:06.486" v="481"/>
          <ac:spMkLst>
            <pc:docMk/>
            <pc:sldMk cId="554779363" sldId="258"/>
            <ac:spMk id="16" creationId="{00C150C7-96FB-4EB9-BDF9-212535A6089F}"/>
          </ac:spMkLst>
        </pc:spChg>
        <pc:spChg chg="add">
          <ac:chgData name="Alia 20367720" userId="S::alia.20367720@compit.aun.edu.eg::bb530c8b-8e90-4445-bfb8-d5020ecded06" providerId="AD" clId="Web-{2737CF96-B9D0-4ED8-A7AC-65B569FD550A}" dt="2022-12-26T23:34:06.486" v="481"/>
          <ac:spMkLst>
            <pc:docMk/>
            <pc:sldMk cId="554779363" sldId="258"/>
            <ac:spMk id="17" creationId="{0AB225BA-7412-4605-8E8D-5AED2BF56A11}"/>
          </ac:spMkLst>
        </pc:spChg>
        <pc:spChg chg="add">
          <ac:chgData name="Alia 20367720" userId="S::alia.20367720@compit.aun.edu.eg::bb530c8b-8e90-4445-bfb8-d5020ecded06" providerId="AD" clId="Web-{2737CF96-B9D0-4ED8-A7AC-65B569FD550A}" dt="2022-12-26T23:34:06.486" v="481"/>
          <ac:spMkLst>
            <pc:docMk/>
            <pc:sldMk cId="554779363" sldId="258"/>
            <ac:spMk id="18" creationId="{604BB9CD-970D-4FE5-B4E3-D651735BF4FE}"/>
          </ac:spMkLst>
        </pc:spChg>
        <pc:spChg chg="add">
          <ac:chgData name="Alia 20367720" userId="S::alia.20367720@compit.aun.edu.eg::bb530c8b-8e90-4445-bfb8-d5020ecded06" providerId="AD" clId="Web-{2737CF96-B9D0-4ED8-A7AC-65B569FD550A}" dt="2022-12-26T23:34:06.486" v="481"/>
          <ac:spMkLst>
            <pc:docMk/>
            <pc:sldMk cId="554779363" sldId="258"/>
            <ac:spMk id="19" creationId="{5E0D6276-8D53-4DDA-A15A-90E0831F6D61}"/>
          </ac:spMkLst>
        </pc:spChg>
        <pc:picChg chg="add mod">
          <ac:chgData name="Alia 20367720" userId="S::alia.20367720@compit.aun.edu.eg::bb530c8b-8e90-4445-bfb8-d5020ecded06" providerId="AD" clId="Web-{2737CF96-B9D0-4ED8-A7AC-65B569FD550A}" dt="2022-12-26T23:34:06.486" v="481"/>
          <ac:picMkLst>
            <pc:docMk/>
            <pc:sldMk cId="554779363" sldId="258"/>
            <ac:picMk id="5" creationId="{E90909CF-A3B6-B647-EAE7-C74E0B594E6D}"/>
          </ac:picMkLst>
        </pc:picChg>
      </pc:sldChg>
      <pc:sldChg chg="addSp delSp modSp new mod setBg setClrOvrMap">
        <pc:chgData name="Alia 20367720" userId="S::alia.20367720@compit.aun.edu.eg::bb530c8b-8e90-4445-bfb8-d5020ecded06" providerId="AD" clId="Web-{2737CF96-B9D0-4ED8-A7AC-65B569FD550A}" dt="2022-12-26T23:21:21.257" v="390" actId="20577"/>
        <pc:sldMkLst>
          <pc:docMk/>
          <pc:sldMk cId="2045082015" sldId="259"/>
        </pc:sldMkLst>
        <pc:spChg chg="mod ord">
          <ac:chgData name="Alia 20367720" userId="S::alia.20367720@compit.aun.edu.eg::bb530c8b-8e90-4445-bfb8-d5020ecded06" providerId="AD" clId="Web-{2737CF96-B9D0-4ED8-A7AC-65B569FD550A}" dt="2022-12-26T23:17:32.938" v="363" actId="20577"/>
          <ac:spMkLst>
            <pc:docMk/>
            <pc:sldMk cId="2045082015" sldId="259"/>
            <ac:spMk id="2" creationId="{A95022BF-1CB0-2CB9-1955-790D7280DA6E}"/>
          </ac:spMkLst>
        </pc:spChg>
        <pc:spChg chg="del">
          <ac:chgData name="Alia 20367720" userId="S::alia.20367720@compit.aun.edu.eg::bb530c8b-8e90-4445-bfb8-d5020ecded06" providerId="AD" clId="Web-{2737CF96-B9D0-4ED8-A7AC-65B569FD550A}" dt="2022-12-26T22:31:17.221" v="99"/>
          <ac:spMkLst>
            <pc:docMk/>
            <pc:sldMk cId="2045082015" sldId="259"/>
            <ac:spMk id="3" creationId="{C4FC4683-0A28-34B0-371A-CD2126BC6957}"/>
          </ac:spMkLst>
        </pc:spChg>
        <pc:spChg chg="add mod">
          <ac:chgData name="Alia 20367720" userId="S::alia.20367720@compit.aun.edu.eg::bb530c8b-8e90-4445-bfb8-d5020ecded06" providerId="AD" clId="Web-{2737CF96-B9D0-4ED8-A7AC-65B569FD550A}" dt="2022-12-26T23:21:21.257" v="390" actId="20577"/>
          <ac:spMkLst>
            <pc:docMk/>
            <pc:sldMk cId="2045082015" sldId="259"/>
            <ac:spMk id="5" creationId="{D825D6E3-0694-20BE-224C-C65D5554EA29}"/>
          </ac:spMkLst>
        </pc:spChg>
        <pc:spChg chg="add">
          <ac:chgData name="Alia 20367720" userId="S::alia.20367720@compit.aun.edu.eg::bb530c8b-8e90-4445-bfb8-d5020ecded06" providerId="AD" clId="Web-{2737CF96-B9D0-4ED8-A7AC-65B569FD550A}" dt="2022-12-26T22:32:20.503" v="106"/>
          <ac:spMkLst>
            <pc:docMk/>
            <pc:sldMk cId="2045082015" sldId="259"/>
            <ac:spMk id="10" creationId="{5E8D2E83-FB3A-40E7-A9E5-7AB389D612B4}"/>
          </ac:spMkLst>
        </pc:spChg>
        <pc:picChg chg="add mod ord">
          <ac:chgData name="Alia 20367720" userId="S::alia.20367720@compit.aun.edu.eg::bb530c8b-8e90-4445-bfb8-d5020ecded06" providerId="AD" clId="Web-{2737CF96-B9D0-4ED8-A7AC-65B569FD550A}" dt="2022-12-26T22:32:20.503" v="106"/>
          <ac:picMkLst>
            <pc:docMk/>
            <pc:sldMk cId="2045082015" sldId="259"/>
            <ac:picMk id="4" creationId="{5236FAF0-5737-75E0-02AD-9909FE291E80}"/>
          </ac:picMkLst>
        </pc:picChg>
      </pc:sldChg>
      <pc:sldChg chg="addSp delSp modSp new mod setBg setClrOvrMap">
        <pc:chgData name="Alia 20367720" userId="S::alia.20367720@compit.aun.edu.eg::bb530c8b-8e90-4445-bfb8-d5020ecded06" providerId="AD" clId="Web-{2737CF96-B9D0-4ED8-A7AC-65B569FD550A}" dt="2022-12-26T23:41:04.203" v="515" actId="1076"/>
        <pc:sldMkLst>
          <pc:docMk/>
          <pc:sldMk cId="1381674559" sldId="260"/>
        </pc:sldMkLst>
        <pc:spChg chg="mod ord">
          <ac:chgData name="Alia 20367720" userId="S::alia.20367720@compit.aun.edu.eg::bb530c8b-8e90-4445-bfb8-d5020ecded06" providerId="AD" clId="Web-{2737CF96-B9D0-4ED8-A7AC-65B569FD550A}" dt="2022-12-26T23:39:40.963" v="501" actId="20577"/>
          <ac:spMkLst>
            <pc:docMk/>
            <pc:sldMk cId="1381674559" sldId="260"/>
            <ac:spMk id="2" creationId="{9FFD7BEF-0969-5138-DADC-EC827E6D43D8}"/>
          </ac:spMkLst>
        </pc:spChg>
        <pc:spChg chg="del mod">
          <ac:chgData name="Alia 20367720" userId="S::alia.20367720@compit.aun.edu.eg::bb530c8b-8e90-4445-bfb8-d5020ecded06" providerId="AD" clId="Web-{2737CF96-B9D0-4ED8-A7AC-65B569FD550A}" dt="2022-12-26T22:34:43.148" v="125"/>
          <ac:spMkLst>
            <pc:docMk/>
            <pc:sldMk cId="1381674559" sldId="260"/>
            <ac:spMk id="3" creationId="{C5F9AEA1-3686-6382-0729-0DCC403AE2B9}"/>
          </ac:spMkLst>
        </pc:spChg>
        <pc:spChg chg="add mod ord">
          <ac:chgData name="Alia 20367720" userId="S::alia.20367720@compit.aun.edu.eg::bb530c8b-8e90-4445-bfb8-d5020ecded06" providerId="AD" clId="Web-{2737CF96-B9D0-4ED8-A7AC-65B569FD550A}" dt="2022-12-26T23:39:23.010" v="498" actId="1076"/>
          <ac:spMkLst>
            <pc:docMk/>
            <pc:sldMk cId="1381674559" sldId="260"/>
            <ac:spMk id="7" creationId="{5357EF41-D5A2-4146-78FB-00DF7937DD49}"/>
          </ac:spMkLst>
        </pc:spChg>
        <pc:spChg chg="add del">
          <ac:chgData name="Alia 20367720" userId="S::alia.20367720@compit.aun.edu.eg::bb530c8b-8e90-4445-bfb8-d5020ecded06" providerId="AD" clId="Web-{2737CF96-B9D0-4ED8-A7AC-65B569FD550A}" dt="2022-12-26T22:35:49.149" v="131"/>
          <ac:spMkLst>
            <pc:docMk/>
            <pc:sldMk cId="1381674559" sldId="260"/>
            <ac:spMk id="8" creationId="{384DAB3A-1E5D-68FC-97FF-0139D072DBB4}"/>
          </ac:spMkLst>
        </pc:spChg>
        <pc:spChg chg="add del">
          <ac:chgData name="Alia 20367720" userId="S::alia.20367720@compit.aun.edu.eg::bb530c8b-8e90-4445-bfb8-d5020ecded06" providerId="AD" clId="Web-{2737CF96-B9D0-4ED8-A7AC-65B569FD550A}" dt="2022-12-26T22:35:39.274" v="128"/>
          <ac:spMkLst>
            <pc:docMk/>
            <pc:sldMk cId="1381674559" sldId="260"/>
            <ac:spMk id="13" creationId="{99F1FFA9-D672-408C-9220-ADEEC6ABDD09}"/>
          </ac:spMkLst>
        </pc:spChg>
        <pc:spChg chg="add del">
          <ac:chgData name="Alia 20367720" userId="S::alia.20367720@compit.aun.edu.eg::bb530c8b-8e90-4445-bfb8-d5020ecded06" providerId="AD" clId="Web-{2737CF96-B9D0-4ED8-A7AC-65B569FD550A}" dt="2022-12-26T22:35:49.134" v="130"/>
          <ac:spMkLst>
            <pc:docMk/>
            <pc:sldMk cId="1381674559" sldId="260"/>
            <ac:spMk id="15" creationId="{F605C4CC-A25C-416F-8333-7CB7DC97D870}"/>
          </ac:spMkLst>
        </pc:spChg>
        <pc:spChg chg="add del">
          <ac:chgData name="Alia 20367720" userId="S::alia.20367720@compit.aun.edu.eg::bb530c8b-8e90-4445-bfb8-d5020ecded06" providerId="AD" clId="Web-{2737CF96-B9D0-4ED8-A7AC-65B569FD550A}" dt="2022-12-26T22:35:49.134" v="130"/>
          <ac:spMkLst>
            <pc:docMk/>
            <pc:sldMk cId="1381674559" sldId="260"/>
            <ac:spMk id="16" creationId="{8F23F8A3-8FD7-4779-8323-FDC26BE99889}"/>
          </ac:spMkLst>
        </pc:spChg>
        <pc:spChg chg="add del">
          <ac:chgData name="Alia 20367720" userId="S::alia.20367720@compit.aun.edu.eg::bb530c8b-8e90-4445-bfb8-d5020ecded06" providerId="AD" clId="Web-{2737CF96-B9D0-4ED8-A7AC-65B569FD550A}" dt="2022-12-26T22:54:09.592" v="166"/>
          <ac:spMkLst>
            <pc:docMk/>
            <pc:sldMk cId="1381674559" sldId="260"/>
            <ac:spMk id="18" creationId="{5E52985E-2553-471E-82AA-5ED7A329890A}"/>
          </ac:spMkLst>
        </pc:spChg>
        <pc:spChg chg="add mod">
          <ac:chgData name="Alia 20367720" userId="S::alia.20367720@compit.aun.edu.eg::bb530c8b-8e90-4445-bfb8-d5020ecded06" providerId="AD" clId="Web-{2737CF96-B9D0-4ED8-A7AC-65B569FD550A}" dt="2022-12-26T23:41:04.203" v="515" actId="1076"/>
          <ac:spMkLst>
            <pc:docMk/>
            <pc:sldMk cId="1381674559" sldId="260"/>
            <ac:spMk id="20" creationId="{02C548A3-986A-A17F-ACD4-0CD7F556DCBA}"/>
          </ac:spMkLst>
        </pc:spChg>
        <pc:spChg chg="add del">
          <ac:chgData name="Alia 20367720" userId="S::alia.20367720@compit.aun.edu.eg::bb530c8b-8e90-4445-bfb8-d5020ecded06" providerId="AD" clId="Web-{2737CF96-B9D0-4ED8-A7AC-65B569FD550A}" dt="2022-12-26T22:55:06.093" v="174"/>
          <ac:spMkLst>
            <pc:docMk/>
            <pc:sldMk cId="1381674559" sldId="260"/>
            <ac:spMk id="24" creationId="{4D2B9ADA-8519-4525-AF7F-1C919F3CF544}"/>
          </ac:spMkLst>
        </pc:spChg>
        <pc:spChg chg="add del">
          <ac:chgData name="Alia 20367720" userId="S::alia.20367720@compit.aun.edu.eg::bb530c8b-8e90-4445-bfb8-d5020ecded06" providerId="AD" clId="Web-{2737CF96-B9D0-4ED8-A7AC-65B569FD550A}" dt="2022-12-26T23:04:57.285" v="255"/>
          <ac:spMkLst>
            <pc:docMk/>
            <pc:sldMk cId="1381674559" sldId="260"/>
            <ac:spMk id="31" creationId="{2032B1E8-BC40-4380-97A6-14C0320AE1C0}"/>
          </ac:spMkLst>
        </pc:spChg>
        <pc:spChg chg="add del">
          <ac:chgData name="Alia 20367720" userId="S::alia.20367720@compit.aun.edu.eg::bb530c8b-8e90-4445-bfb8-d5020ecded06" providerId="AD" clId="Web-{2737CF96-B9D0-4ED8-A7AC-65B569FD550A}" dt="2022-12-26T23:04:57.285" v="255"/>
          <ac:spMkLst>
            <pc:docMk/>
            <pc:sldMk cId="1381674559" sldId="260"/>
            <ac:spMk id="33" creationId="{82BEABD9-E1ED-49C7-8734-5494C88EE5A7}"/>
          </ac:spMkLst>
        </pc:spChg>
        <pc:spChg chg="add del">
          <ac:chgData name="Alia 20367720" userId="S::alia.20367720@compit.aun.edu.eg::bb530c8b-8e90-4445-bfb8-d5020ecded06" providerId="AD" clId="Web-{2737CF96-B9D0-4ED8-A7AC-65B569FD550A}" dt="2022-12-26T23:06:06.713" v="260"/>
          <ac:spMkLst>
            <pc:docMk/>
            <pc:sldMk cId="1381674559" sldId="260"/>
            <ac:spMk id="40" creationId="{DC14B3F1-8CC5-4623-94B0-4445E3775D41}"/>
          </ac:spMkLst>
        </pc:spChg>
        <pc:spChg chg="add del">
          <ac:chgData name="Alia 20367720" userId="S::alia.20367720@compit.aun.edu.eg::bb530c8b-8e90-4445-bfb8-d5020ecded06" providerId="AD" clId="Web-{2737CF96-B9D0-4ED8-A7AC-65B569FD550A}" dt="2022-12-26T23:05:53.572" v="257"/>
          <ac:spMkLst>
            <pc:docMk/>
            <pc:sldMk cId="1381674559" sldId="260"/>
            <ac:spMk id="47" creationId="{2B39286B-772E-4B31-95F0-33484AFAA6E6}"/>
          </ac:spMkLst>
        </pc:spChg>
        <pc:spChg chg="add del">
          <ac:chgData name="Alia 20367720" userId="S::alia.20367720@compit.aun.edu.eg::bb530c8b-8e90-4445-bfb8-d5020ecded06" providerId="AD" clId="Web-{2737CF96-B9D0-4ED8-A7AC-65B569FD550A}" dt="2022-12-26T23:06:06.713" v="259"/>
          <ac:spMkLst>
            <pc:docMk/>
            <pc:sldMk cId="1381674559" sldId="260"/>
            <ac:spMk id="51" creationId="{99899462-FC16-43B0-966B-FCA263450716}"/>
          </ac:spMkLst>
        </pc:spChg>
        <pc:spChg chg="add del">
          <ac:chgData name="Alia 20367720" userId="S::alia.20367720@compit.aun.edu.eg::bb530c8b-8e90-4445-bfb8-d5020ecded06" providerId="AD" clId="Web-{2737CF96-B9D0-4ED8-A7AC-65B569FD550A}" dt="2022-12-26T23:09:28.158" v="294"/>
          <ac:spMkLst>
            <pc:docMk/>
            <pc:sldMk cId="1381674559" sldId="260"/>
            <ac:spMk id="54" creationId="{2B39286B-772E-4B31-95F0-33484AFAA6E6}"/>
          </ac:spMkLst>
        </pc:spChg>
        <pc:spChg chg="add">
          <ac:chgData name="Alia 20367720" userId="S::alia.20367720@compit.aun.edu.eg::bb530c8b-8e90-4445-bfb8-d5020ecded06" providerId="AD" clId="Web-{2737CF96-B9D0-4ED8-A7AC-65B569FD550A}" dt="2022-12-26T23:09:28.158" v="294"/>
          <ac:spMkLst>
            <pc:docMk/>
            <pc:sldMk cId="1381674559" sldId="260"/>
            <ac:spMk id="60" creationId="{2B39286B-772E-4B31-95F0-33484AFAA6E6}"/>
          </ac:spMkLst>
        </pc:spChg>
        <pc:picChg chg="add del mod ord">
          <ac:chgData name="Alia 20367720" userId="S::alia.20367720@compit.aun.edu.eg::bb530c8b-8e90-4445-bfb8-d5020ecded06" providerId="AD" clId="Web-{2737CF96-B9D0-4ED8-A7AC-65B569FD550A}" dt="2022-12-26T23:10:00.612" v="302"/>
          <ac:picMkLst>
            <pc:docMk/>
            <pc:sldMk cId="1381674559" sldId="260"/>
            <ac:picMk id="4" creationId="{BB70CEB0-423C-BC16-7CAB-1C288B616259}"/>
          </ac:picMkLst>
        </pc:picChg>
        <pc:picChg chg="add del mod ord">
          <ac:chgData name="Alia 20367720" userId="S::alia.20367720@compit.aun.edu.eg::bb530c8b-8e90-4445-bfb8-d5020ecded06" providerId="AD" clId="Web-{2737CF96-B9D0-4ED8-A7AC-65B569FD550A}" dt="2022-12-26T22:54:16.967" v="168"/>
          <ac:picMkLst>
            <pc:docMk/>
            <pc:sldMk cId="1381674559" sldId="260"/>
            <ac:picMk id="5" creationId="{CD3DB794-9E0B-490B-0C25-532A66161E91}"/>
          </ac:picMkLst>
        </pc:picChg>
        <pc:picChg chg="add del mod">
          <ac:chgData name="Alia 20367720" userId="S::alia.20367720@compit.aun.edu.eg::bb530c8b-8e90-4445-bfb8-d5020ecded06" providerId="AD" clId="Web-{2737CF96-B9D0-4ED8-A7AC-65B569FD550A}" dt="2022-12-26T23:10:00.612" v="301"/>
          <ac:picMkLst>
            <pc:docMk/>
            <pc:sldMk cId="1381674559" sldId="260"/>
            <ac:picMk id="9" creationId="{CC4BE888-D467-E9EA-1558-1A3EBD3B904D}"/>
          </ac:picMkLst>
        </pc:picChg>
        <pc:picChg chg="add del mod">
          <ac:chgData name="Alia 20367720" userId="S::alia.20367720@compit.aun.edu.eg::bb530c8b-8e90-4445-bfb8-d5020ecded06" providerId="AD" clId="Web-{2737CF96-B9D0-4ED8-A7AC-65B569FD550A}" dt="2022-12-26T23:11:58.287" v="318"/>
          <ac:picMkLst>
            <pc:docMk/>
            <pc:sldMk cId="1381674559" sldId="260"/>
            <ac:picMk id="10" creationId="{F93CA19A-3468-160F-995D-E551D49D5709}"/>
          </ac:picMkLst>
        </pc:picChg>
        <pc:picChg chg="add mod">
          <ac:chgData name="Alia 20367720" userId="S::alia.20367720@compit.aun.edu.eg::bb530c8b-8e90-4445-bfb8-d5020ecded06" providerId="AD" clId="Web-{2737CF96-B9D0-4ED8-A7AC-65B569FD550A}" dt="2022-12-26T23:18:58.831" v="377" actId="1076"/>
          <ac:picMkLst>
            <pc:docMk/>
            <pc:sldMk cId="1381674559" sldId="260"/>
            <ac:picMk id="11" creationId="{FE7D8392-BF39-A041-DF3C-3AA122F8063B}"/>
          </ac:picMkLst>
        </pc:picChg>
        <pc:picChg chg="add mod">
          <ac:chgData name="Alia 20367720" userId="S::alia.20367720@compit.aun.edu.eg::bb530c8b-8e90-4445-bfb8-d5020ecded06" providerId="AD" clId="Web-{2737CF96-B9D0-4ED8-A7AC-65B569FD550A}" dt="2022-12-26T23:19:02.424" v="379" actId="1076"/>
          <ac:picMkLst>
            <pc:docMk/>
            <pc:sldMk cId="1381674559" sldId="260"/>
            <ac:picMk id="12" creationId="{94C8EF66-C2F3-158D-3A48-B9B650DBDEED}"/>
          </ac:picMkLst>
        </pc:picChg>
        <pc:cxnChg chg="add mod">
          <ac:chgData name="Alia 20367720" userId="S::alia.20367720@compit.aun.edu.eg::bb530c8b-8e90-4445-bfb8-d5020ecded06" providerId="AD" clId="Web-{2737CF96-B9D0-4ED8-A7AC-65B569FD550A}" dt="2022-12-26T23:19:28.956" v="381" actId="1076"/>
          <ac:cxnSpMkLst>
            <pc:docMk/>
            <pc:sldMk cId="1381674559" sldId="260"/>
            <ac:cxnSpMk id="17" creationId="{82C25BDC-FDDF-FE7C-6DF0-5BED3C4E22CA}"/>
          </ac:cxnSpMkLst>
        </pc:cxnChg>
        <pc:cxnChg chg="add del">
          <ac:chgData name="Alia 20367720" userId="S::alia.20367720@compit.aun.edu.eg::bb530c8b-8e90-4445-bfb8-d5020ecded06" providerId="AD" clId="Web-{2737CF96-B9D0-4ED8-A7AC-65B569FD550A}" dt="2022-12-26T22:54:09.592" v="166"/>
          <ac:cxnSpMkLst>
            <pc:docMk/>
            <pc:sldMk cId="1381674559" sldId="260"/>
            <ac:cxnSpMk id="19" creationId="{DAE3ABC6-4042-4293-A7DF-F01181363B7E}"/>
          </ac:cxnSpMkLst>
        </pc:cxnChg>
        <pc:cxnChg chg="add del">
          <ac:chgData name="Alia 20367720" userId="S::alia.20367720@compit.aun.edu.eg::bb530c8b-8e90-4445-bfb8-d5020ecded06" providerId="AD" clId="Web-{2737CF96-B9D0-4ED8-A7AC-65B569FD550A}" dt="2022-12-26T22:55:06.093" v="174"/>
          <ac:cxnSpMkLst>
            <pc:docMk/>
            <pc:sldMk cId="1381674559" sldId="260"/>
            <ac:cxnSpMk id="26" creationId="{AF5191F1-A1C8-4AEE-8007-DF304E42B15E}"/>
          </ac:cxnSpMkLst>
        </pc:cxnChg>
        <pc:cxnChg chg="add del">
          <ac:chgData name="Alia 20367720" userId="S::alia.20367720@compit.aun.edu.eg::bb530c8b-8e90-4445-bfb8-d5020ecded06" providerId="AD" clId="Web-{2737CF96-B9D0-4ED8-A7AC-65B569FD550A}" dt="2022-12-26T23:04:57.285" v="255"/>
          <ac:cxnSpMkLst>
            <pc:docMk/>
            <pc:sldMk cId="1381674559" sldId="260"/>
            <ac:cxnSpMk id="35" creationId="{17341211-05E5-4FDD-98B1-F551CD0EAE1C}"/>
          </ac:cxnSpMkLst>
        </pc:cxnChg>
        <pc:cxnChg chg="add del">
          <ac:chgData name="Alia 20367720" userId="S::alia.20367720@compit.aun.edu.eg::bb530c8b-8e90-4445-bfb8-d5020ecded06" providerId="AD" clId="Web-{2737CF96-B9D0-4ED8-A7AC-65B569FD550A}" dt="2022-12-26T23:06:06.713" v="260"/>
          <ac:cxnSpMkLst>
            <pc:docMk/>
            <pc:sldMk cId="1381674559" sldId="260"/>
            <ac:cxnSpMk id="42" creationId="{B8EC0F70-6AFD-45BE-8F70-52888FC304F7}"/>
          </ac:cxnSpMkLst>
        </pc:cxnChg>
        <pc:cxnChg chg="add del">
          <ac:chgData name="Alia 20367720" userId="S::alia.20367720@compit.aun.edu.eg::bb530c8b-8e90-4445-bfb8-d5020ecded06" providerId="AD" clId="Web-{2737CF96-B9D0-4ED8-A7AC-65B569FD550A}" dt="2022-12-26T23:05:53.572" v="257"/>
          <ac:cxnSpMkLst>
            <pc:docMk/>
            <pc:sldMk cId="1381674559" sldId="260"/>
            <ac:cxnSpMk id="49" creationId="{73FA79A8-0B2C-4219-95C7-D68CB577908D}"/>
          </ac:cxnSpMkLst>
        </pc:cxnChg>
        <pc:cxnChg chg="add del">
          <ac:chgData name="Alia 20367720" userId="S::alia.20367720@compit.aun.edu.eg::bb530c8b-8e90-4445-bfb8-d5020ecded06" providerId="AD" clId="Web-{2737CF96-B9D0-4ED8-A7AC-65B569FD550A}" dt="2022-12-26T23:06:06.713" v="259"/>
          <ac:cxnSpMkLst>
            <pc:docMk/>
            <pc:sldMk cId="1381674559" sldId="260"/>
            <ac:cxnSpMk id="52" creationId="{AAFEA932-2DF1-410C-A00A-7A1E7DBF7511}"/>
          </ac:cxnSpMkLst>
        </pc:cxnChg>
        <pc:cxnChg chg="add del">
          <ac:chgData name="Alia 20367720" userId="S::alia.20367720@compit.aun.edu.eg::bb530c8b-8e90-4445-bfb8-d5020ecded06" providerId="AD" clId="Web-{2737CF96-B9D0-4ED8-A7AC-65B569FD550A}" dt="2022-12-26T23:09:28.158" v="294"/>
          <ac:cxnSpMkLst>
            <pc:docMk/>
            <pc:sldMk cId="1381674559" sldId="260"/>
            <ac:cxnSpMk id="55" creationId="{B2E2B165-FEB0-4AB6-BA83-CAA1677EE249}"/>
          </ac:cxnSpMkLst>
        </pc:cxnChg>
        <pc:cxnChg chg="add">
          <ac:chgData name="Alia 20367720" userId="S::alia.20367720@compit.aun.edu.eg::bb530c8b-8e90-4445-bfb8-d5020ecded06" providerId="AD" clId="Web-{2737CF96-B9D0-4ED8-A7AC-65B569FD550A}" dt="2022-12-26T23:09:28.158" v="294"/>
          <ac:cxnSpMkLst>
            <pc:docMk/>
            <pc:sldMk cId="1381674559" sldId="260"/>
            <ac:cxnSpMk id="62" creationId="{73FA79A8-0B2C-4219-95C7-D68CB577908D}"/>
          </ac:cxnSpMkLst>
        </pc:cxnChg>
      </pc:sldChg>
      <pc:sldChg chg="addSp delSp modSp new mod setBg addAnim setClrOvrMap">
        <pc:chgData name="Alia 20367720" userId="S::alia.20367720@compit.aun.edu.eg::bb530c8b-8e90-4445-bfb8-d5020ecded06" providerId="AD" clId="Web-{2737CF96-B9D0-4ED8-A7AC-65B569FD550A}" dt="2022-12-26T23:40:29.702" v="510" actId="1076"/>
        <pc:sldMkLst>
          <pc:docMk/>
          <pc:sldMk cId="2606208985" sldId="261"/>
        </pc:sldMkLst>
        <pc:spChg chg="mod">
          <ac:chgData name="Alia 20367720" userId="S::alia.20367720@compit.aun.edu.eg::bb530c8b-8e90-4445-bfb8-d5020ecded06" providerId="AD" clId="Web-{2737CF96-B9D0-4ED8-A7AC-65B569FD550A}" dt="2022-12-26T23:40:29.702" v="510" actId="1076"/>
          <ac:spMkLst>
            <pc:docMk/>
            <pc:sldMk cId="2606208985" sldId="261"/>
            <ac:spMk id="2" creationId="{8411D6B3-9F3C-02AF-F7A9-8669DD1E1F53}"/>
          </ac:spMkLst>
        </pc:spChg>
        <pc:spChg chg="mod">
          <ac:chgData name="Alia 20367720" userId="S::alia.20367720@compit.aun.edu.eg::bb530c8b-8e90-4445-bfb8-d5020ecded06" providerId="AD" clId="Web-{2737CF96-B9D0-4ED8-A7AC-65B569FD550A}" dt="2022-12-26T23:39:53.151" v="504"/>
          <ac:spMkLst>
            <pc:docMk/>
            <pc:sldMk cId="2606208985" sldId="261"/>
            <ac:spMk id="3" creationId="{49056E8A-17E9-8D50-733E-F4EF3191ABA4}"/>
          </ac:spMkLst>
        </pc:spChg>
        <pc:spChg chg="add del">
          <ac:chgData name="Alia 20367720" userId="S::alia.20367720@compit.aun.edu.eg::bb530c8b-8e90-4445-bfb8-d5020ecded06" providerId="AD" clId="Web-{2737CF96-B9D0-4ED8-A7AC-65B569FD550A}" dt="2022-12-26T22:53:32.060" v="161"/>
          <ac:spMkLst>
            <pc:docMk/>
            <pc:sldMk cId="2606208985" sldId="261"/>
            <ac:spMk id="11" creationId="{7F57BEA8-497D-4AA8-8A18-BDCD696B25FE}"/>
          </ac:spMkLst>
        </pc:spChg>
        <pc:spChg chg="add del">
          <ac:chgData name="Alia 20367720" userId="S::alia.20367720@compit.aun.edu.eg::bb530c8b-8e90-4445-bfb8-d5020ecded06" providerId="AD" clId="Web-{2737CF96-B9D0-4ED8-A7AC-65B569FD550A}" dt="2022-12-26T22:53:34.638" v="163"/>
          <ac:spMkLst>
            <pc:docMk/>
            <pc:sldMk cId="2606208985" sldId="261"/>
            <ac:spMk id="17" creationId="{3BAF1561-20C4-41FD-A35F-BF2B9E727F3E}"/>
          </ac:spMkLst>
        </pc:spChg>
        <pc:spChg chg="add del">
          <ac:chgData name="Alia 20367720" userId="S::alia.20367720@compit.aun.edu.eg::bb530c8b-8e90-4445-bfb8-d5020ecded06" providerId="AD" clId="Web-{2737CF96-B9D0-4ED8-A7AC-65B569FD550A}" dt="2022-12-26T22:53:34.638" v="163"/>
          <ac:spMkLst>
            <pc:docMk/>
            <pc:sldMk cId="2606208985" sldId="261"/>
            <ac:spMk id="18" creationId="{839DC788-B140-4F3E-A91E-CB3E70ED940A}"/>
          </ac:spMkLst>
        </pc:spChg>
        <pc:spChg chg="add">
          <ac:chgData name="Alia 20367720" userId="S::alia.20367720@compit.aun.edu.eg::bb530c8b-8e90-4445-bfb8-d5020ecded06" providerId="AD" clId="Web-{2737CF96-B9D0-4ED8-A7AC-65B569FD550A}" dt="2022-12-26T22:53:34.654" v="164"/>
          <ac:spMkLst>
            <pc:docMk/>
            <pc:sldMk cId="2606208985" sldId="261"/>
            <ac:spMk id="21" creationId="{9B76D444-2756-434F-AE61-96D69830C13E}"/>
          </ac:spMkLst>
        </pc:spChg>
        <pc:spChg chg="add">
          <ac:chgData name="Alia 20367720" userId="S::alia.20367720@compit.aun.edu.eg::bb530c8b-8e90-4445-bfb8-d5020ecded06" providerId="AD" clId="Web-{2737CF96-B9D0-4ED8-A7AC-65B569FD550A}" dt="2022-12-26T22:53:34.654" v="164"/>
          <ac:spMkLst>
            <pc:docMk/>
            <pc:sldMk cId="2606208985" sldId="261"/>
            <ac:spMk id="22" creationId="{A27B6159-7734-4564-9E0F-C4BC43C36E52}"/>
          </ac:spMkLst>
        </pc:spChg>
        <pc:picChg chg="add mod ord">
          <ac:chgData name="Alia 20367720" userId="S::alia.20367720@compit.aun.edu.eg::bb530c8b-8e90-4445-bfb8-d5020ecded06" providerId="AD" clId="Web-{2737CF96-B9D0-4ED8-A7AC-65B569FD550A}" dt="2022-12-26T22:53:34.654" v="164"/>
          <ac:picMkLst>
            <pc:docMk/>
            <pc:sldMk cId="2606208985" sldId="261"/>
            <ac:picMk id="4" creationId="{928FC6B7-0C0C-4E1E-8EC0-B58FA00C106C}"/>
          </ac:picMkLst>
        </pc:picChg>
        <pc:cxnChg chg="add del">
          <ac:chgData name="Alia 20367720" userId="S::alia.20367720@compit.aun.edu.eg::bb530c8b-8e90-4445-bfb8-d5020ecded06" providerId="AD" clId="Web-{2737CF96-B9D0-4ED8-A7AC-65B569FD550A}" dt="2022-12-26T22:53:32.060" v="161"/>
          <ac:cxnSpMkLst>
            <pc:docMk/>
            <pc:sldMk cId="2606208985" sldId="261"/>
            <ac:cxnSpMk id="9" creationId="{D2E961F1-4A28-4A5F-BBD4-6E400E5E6C75}"/>
          </ac:cxnSpMkLst>
        </pc:cxnChg>
        <pc:cxnChg chg="add del">
          <ac:chgData name="Alia 20367720" userId="S::alia.20367720@compit.aun.edu.eg::bb530c8b-8e90-4445-bfb8-d5020ecded06" providerId="AD" clId="Web-{2737CF96-B9D0-4ED8-A7AC-65B569FD550A}" dt="2022-12-26T22:53:32.060" v="161"/>
          <ac:cxnSpMkLst>
            <pc:docMk/>
            <pc:sldMk cId="2606208985" sldId="261"/>
            <ac:cxnSpMk id="13" creationId="{A82415D3-DDE5-4D63-8CB3-23A5EC581B27}"/>
          </ac:cxnSpMkLst>
        </pc:cxnChg>
        <pc:cxnChg chg="add del">
          <ac:chgData name="Alia 20367720" userId="S::alia.20367720@compit.aun.edu.eg::bb530c8b-8e90-4445-bfb8-d5020ecded06" providerId="AD" clId="Web-{2737CF96-B9D0-4ED8-A7AC-65B569FD550A}" dt="2022-12-26T22:53:32.060" v="161"/>
          <ac:cxnSpMkLst>
            <pc:docMk/>
            <pc:sldMk cId="2606208985" sldId="261"/>
            <ac:cxnSpMk id="15" creationId="{AD7193FB-6AE6-4B3B-8F89-56B55DD63B4D}"/>
          </ac:cxnSpMkLst>
        </pc:cxnChg>
        <pc:cxnChg chg="add del">
          <ac:chgData name="Alia 20367720" userId="S::alia.20367720@compit.aun.edu.eg::bb530c8b-8e90-4445-bfb8-d5020ecded06" providerId="AD" clId="Web-{2737CF96-B9D0-4ED8-A7AC-65B569FD550A}" dt="2022-12-26T22:53:34.638" v="163"/>
          <ac:cxnSpMkLst>
            <pc:docMk/>
            <pc:sldMk cId="2606208985" sldId="261"/>
            <ac:cxnSpMk id="19" creationId="{FC18D930-0EEE-448F-ABF1-2AA3C83DA552}"/>
          </ac:cxnSpMkLst>
        </pc:cxnChg>
        <pc:cxnChg chg="add">
          <ac:chgData name="Alia 20367720" userId="S::alia.20367720@compit.aun.edu.eg::bb530c8b-8e90-4445-bfb8-d5020ecded06" providerId="AD" clId="Web-{2737CF96-B9D0-4ED8-A7AC-65B569FD550A}" dt="2022-12-26T22:53:34.654" v="164"/>
          <ac:cxnSpMkLst>
            <pc:docMk/>
            <pc:sldMk cId="2606208985" sldId="261"/>
            <ac:cxnSpMk id="23" creationId="{E2FFB46B-05BC-4950-B18A-9593FDAE6ED7}"/>
          </ac:cxnSpMkLst>
        </pc:cxnChg>
      </pc:sldChg>
      <pc:sldChg chg="addSp delSp modSp add replId">
        <pc:chgData name="Alia 20367720" userId="S::alia.20367720@compit.aun.edu.eg::bb530c8b-8e90-4445-bfb8-d5020ecded06" providerId="AD" clId="Web-{2737CF96-B9D0-4ED8-A7AC-65B569FD550A}" dt="2022-12-26T23:45:58.289" v="545" actId="1076"/>
        <pc:sldMkLst>
          <pc:docMk/>
          <pc:sldMk cId="2882325271" sldId="262"/>
        </pc:sldMkLst>
        <pc:spChg chg="mod">
          <ac:chgData name="Alia 20367720" userId="S::alia.20367720@compit.aun.edu.eg::bb530c8b-8e90-4445-bfb8-d5020ecded06" providerId="AD" clId="Web-{2737CF96-B9D0-4ED8-A7AC-65B569FD550A}" dt="2022-12-26T23:45:58.289" v="545" actId="1076"/>
          <ac:spMkLst>
            <pc:docMk/>
            <pc:sldMk cId="2882325271" sldId="262"/>
            <ac:spMk id="2" creationId="{8411D6B3-9F3C-02AF-F7A9-8669DD1E1F53}"/>
          </ac:spMkLst>
        </pc:spChg>
        <pc:spChg chg="mod">
          <ac:chgData name="Alia 20367720" userId="S::alia.20367720@compit.aun.edu.eg::bb530c8b-8e90-4445-bfb8-d5020ecded06" providerId="AD" clId="Web-{2737CF96-B9D0-4ED8-A7AC-65B569FD550A}" dt="2022-12-26T23:43:00.081" v="531" actId="1076"/>
          <ac:spMkLst>
            <pc:docMk/>
            <pc:sldMk cId="2882325271" sldId="262"/>
            <ac:spMk id="3" creationId="{49056E8A-17E9-8D50-733E-F4EF3191ABA4}"/>
          </ac:spMkLst>
        </pc:spChg>
        <pc:spChg chg="add mod">
          <ac:chgData name="Alia 20367720" userId="S::alia.20367720@compit.aun.edu.eg::bb530c8b-8e90-4445-bfb8-d5020ecded06" providerId="AD" clId="Web-{2737CF96-B9D0-4ED8-A7AC-65B569FD550A}" dt="2022-12-26T23:43:15.269" v="535" actId="1076"/>
          <ac:spMkLst>
            <pc:docMk/>
            <pc:sldMk cId="2882325271" sldId="262"/>
            <ac:spMk id="6" creationId="{27456857-C457-D09B-5E2E-C7453714AF69}"/>
          </ac:spMkLst>
        </pc:spChg>
        <pc:picChg chg="del">
          <ac:chgData name="Alia 20367720" userId="S::alia.20367720@compit.aun.edu.eg::bb530c8b-8e90-4445-bfb8-d5020ecded06" providerId="AD" clId="Web-{2737CF96-B9D0-4ED8-A7AC-65B569FD550A}" dt="2022-12-26T23:41:40.095" v="516"/>
          <ac:picMkLst>
            <pc:docMk/>
            <pc:sldMk cId="2882325271" sldId="262"/>
            <ac:picMk id="4" creationId="{928FC6B7-0C0C-4E1E-8EC0-B58FA00C106C}"/>
          </ac:picMkLst>
        </pc:picChg>
        <pc:picChg chg="add mod">
          <ac:chgData name="Alia 20367720" userId="S::alia.20367720@compit.aun.edu.eg::bb530c8b-8e90-4445-bfb8-d5020ecded06" providerId="AD" clId="Web-{2737CF96-B9D0-4ED8-A7AC-65B569FD550A}" dt="2022-12-26T23:42:24.533" v="524" actId="1076"/>
          <ac:picMkLst>
            <pc:docMk/>
            <pc:sldMk cId="2882325271" sldId="262"/>
            <ac:picMk id="5" creationId="{88B65571-B61E-E818-31B8-93379AD1B8A4}"/>
          </ac:picMkLst>
        </pc:picChg>
      </pc:sldChg>
      <pc:sldChg chg="addSp delSp modSp new mod setBg setClrOvrMap">
        <pc:chgData name="Alia 20367720" userId="S::alia.20367720@compit.aun.edu.eg::bb530c8b-8e90-4445-bfb8-d5020ecded06" providerId="AD" clId="Web-{2737CF96-B9D0-4ED8-A7AC-65B569FD550A}" dt="2022-12-26T23:47:04.056" v="551" actId="14100"/>
        <pc:sldMkLst>
          <pc:docMk/>
          <pc:sldMk cId="3223539461" sldId="263"/>
        </pc:sldMkLst>
        <pc:spChg chg="mod">
          <ac:chgData name="Alia 20367720" userId="S::alia.20367720@compit.aun.edu.eg::bb530c8b-8e90-4445-bfb8-d5020ecded06" providerId="AD" clId="Web-{2737CF96-B9D0-4ED8-A7AC-65B569FD550A}" dt="2022-12-26T23:23:18.045" v="409" actId="1076"/>
          <ac:spMkLst>
            <pc:docMk/>
            <pc:sldMk cId="3223539461" sldId="263"/>
            <ac:spMk id="2" creationId="{DB244450-6FE9-282A-DDD8-E213F992CE0D}"/>
          </ac:spMkLst>
        </pc:spChg>
        <pc:spChg chg="mod">
          <ac:chgData name="Alia 20367720" userId="S::alia.20367720@compit.aun.edu.eg::bb530c8b-8e90-4445-bfb8-d5020ecded06" providerId="AD" clId="Web-{2737CF96-B9D0-4ED8-A7AC-65B569FD550A}" dt="2022-12-26T23:47:04.056" v="551" actId="14100"/>
          <ac:spMkLst>
            <pc:docMk/>
            <pc:sldMk cId="3223539461" sldId="263"/>
            <ac:spMk id="3" creationId="{620064D4-4B01-59D6-3628-A09C94769A39}"/>
          </ac:spMkLst>
        </pc:spChg>
        <pc:spChg chg="add mod">
          <ac:chgData name="Alia 20367720" userId="S::alia.20367720@compit.aun.edu.eg::bb530c8b-8e90-4445-bfb8-d5020ecded06" providerId="AD" clId="Web-{2737CF96-B9D0-4ED8-A7AC-65B569FD550A}" dt="2022-12-26T23:47:00.431" v="550" actId="1076"/>
          <ac:spMkLst>
            <pc:docMk/>
            <pc:sldMk cId="3223539461" sldId="263"/>
            <ac:spMk id="5" creationId="{A47CE7EB-778A-B1E8-D882-D59DAC064890}"/>
          </ac:spMkLst>
        </pc:spChg>
        <pc:spChg chg="add del">
          <ac:chgData name="Alia 20367720" userId="S::alia.20367720@compit.aun.edu.eg::bb530c8b-8e90-4445-bfb8-d5020ecded06" providerId="AD" clId="Web-{2737CF96-B9D0-4ED8-A7AC-65B569FD550A}" dt="2022-12-26T22:59:27.023" v="202"/>
          <ac:spMkLst>
            <pc:docMk/>
            <pc:sldMk cId="3223539461" sldId="263"/>
            <ac:spMk id="9" creationId="{8537B233-9CDD-4A90-AABB-A8963DEE4FBC}"/>
          </ac:spMkLst>
        </pc:spChg>
        <pc:spChg chg="add del">
          <ac:chgData name="Alia 20367720" userId="S::alia.20367720@compit.aun.edu.eg::bb530c8b-8e90-4445-bfb8-d5020ecded06" providerId="AD" clId="Web-{2737CF96-B9D0-4ED8-A7AC-65B569FD550A}" dt="2022-12-26T23:08:49.720" v="285"/>
          <ac:spMkLst>
            <pc:docMk/>
            <pc:sldMk cId="3223539461" sldId="263"/>
            <ac:spMk id="16" creationId="{5E39A796-BE83-48B1-B33F-35C4A32AAB57}"/>
          </ac:spMkLst>
        </pc:spChg>
        <pc:spChg chg="add del">
          <ac:chgData name="Alia 20367720" userId="S::alia.20367720@compit.aun.edu.eg::bb530c8b-8e90-4445-bfb8-d5020ecded06" providerId="AD" clId="Web-{2737CF96-B9D0-4ED8-A7AC-65B569FD550A}" dt="2022-12-26T23:08:49.720" v="285"/>
          <ac:spMkLst>
            <pc:docMk/>
            <pc:sldMk cId="3223539461" sldId="263"/>
            <ac:spMk id="18" creationId="{72F84B47-E267-4194-8194-831DB7B5547F}"/>
          </ac:spMkLst>
        </pc:spChg>
        <pc:spChg chg="add">
          <ac:chgData name="Alia 20367720" userId="S::alia.20367720@compit.aun.edu.eg::bb530c8b-8e90-4445-bfb8-d5020ecded06" providerId="AD" clId="Web-{2737CF96-B9D0-4ED8-A7AC-65B569FD550A}" dt="2022-12-26T23:08:49.720" v="285"/>
          <ac:spMkLst>
            <pc:docMk/>
            <pc:sldMk cId="3223539461" sldId="263"/>
            <ac:spMk id="23" creationId="{8537B233-9CDD-4A90-AABB-A8963DEE4FBC}"/>
          </ac:spMkLst>
        </pc:spChg>
        <pc:picChg chg="add mod">
          <ac:chgData name="Alia 20367720" userId="S::alia.20367720@compit.aun.edu.eg::bb530c8b-8e90-4445-bfb8-d5020ecded06" providerId="AD" clId="Web-{2737CF96-B9D0-4ED8-A7AC-65B569FD550A}" dt="2022-12-26T23:09:16.580" v="293" actId="1076"/>
          <ac:picMkLst>
            <pc:docMk/>
            <pc:sldMk cId="3223539461" sldId="263"/>
            <ac:picMk id="4" creationId="{61583285-80B3-A640-D051-B975CD7946C8}"/>
          </ac:picMkLst>
        </pc:picChg>
        <pc:cxnChg chg="add del">
          <ac:chgData name="Alia 20367720" userId="S::alia.20367720@compit.aun.edu.eg::bb530c8b-8e90-4445-bfb8-d5020ecded06" providerId="AD" clId="Web-{2737CF96-B9D0-4ED8-A7AC-65B569FD550A}" dt="2022-12-26T22:59:27.023" v="202"/>
          <ac:cxnSpMkLst>
            <pc:docMk/>
            <pc:sldMk cId="3223539461" sldId="263"/>
            <ac:cxnSpMk id="11" creationId="{040575EE-C594-4566-BC00-663004E52AB5}"/>
          </ac:cxnSpMkLst>
        </pc:cxnChg>
        <pc:cxnChg chg="add">
          <ac:chgData name="Alia 20367720" userId="S::alia.20367720@compit.aun.edu.eg::bb530c8b-8e90-4445-bfb8-d5020ecded06" providerId="AD" clId="Web-{2737CF96-B9D0-4ED8-A7AC-65B569FD550A}" dt="2022-12-26T23:08:49.720" v="285"/>
          <ac:cxnSpMkLst>
            <pc:docMk/>
            <pc:sldMk cId="3223539461" sldId="263"/>
            <ac:cxnSpMk id="25" creationId="{040575EE-C594-4566-BC00-663004E52AB5}"/>
          </ac:cxnSpMkLst>
        </pc:cxnChg>
      </pc:sldChg>
      <pc:sldChg chg="addSp delSp modSp add mod replId setBg setClrOvrMap">
        <pc:chgData name="Alia 20367720" userId="S::alia.20367720@compit.aun.edu.eg::bb530c8b-8e90-4445-bfb8-d5020ecded06" providerId="AD" clId="Web-{2737CF96-B9D0-4ED8-A7AC-65B569FD550A}" dt="2022-12-26T23:44:07.630" v="541" actId="1076"/>
        <pc:sldMkLst>
          <pc:docMk/>
          <pc:sldMk cId="434404978" sldId="264"/>
        </pc:sldMkLst>
        <pc:spChg chg="mod ord">
          <ac:chgData name="Alia 20367720" userId="S::alia.20367720@compit.aun.edu.eg::bb530c8b-8e90-4445-bfb8-d5020ecded06" providerId="AD" clId="Web-{2737CF96-B9D0-4ED8-A7AC-65B569FD550A}" dt="2022-12-26T23:26:32.572" v="428" actId="1076"/>
          <ac:spMkLst>
            <pc:docMk/>
            <pc:sldMk cId="434404978" sldId="264"/>
            <ac:spMk id="2" creationId="{9FFD7BEF-0969-5138-DADC-EC827E6D43D8}"/>
          </ac:spMkLst>
        </pc:spChg>
        <pc:spChg chg="mod ord">
          <ac:chgData name="Alia 20367720" userId="S::alia.20367720@compit.aun.edu.eg::bb530c8b-8e90-4445-bfb8-d5020ecded06" providerId="AD" clId="Web-{2737CF96-B9D0-4ED8-A7AC-65B569FD550A}" dt="2022-12-26T23:26:43.260" v="430" actId="14100"/>
          <ac:spMkLst>
            <pc:docMk/>
            <pc:sldMk cId="434404978" sldId="264"/>
            <ac:spMk id="7" creationId="{5357EF41-D5A2-4146-78FB-00DF7937DD49}"/>
          </ac:spMkLst>
        </pc:spChg>
        <pc:spChg chg="add mod">
          <ac:chgData name="Alia 20367720" userId="S::alia.20367720@compit.aun.edu.eg::bb530c8b-8e90-4445-bfb8-d5020ecded06" providerId="AD" clId="Web-{2737CF96-B9D0-4ED8-A7AC-65B569FD550A}" dt="2022-12-26T23:44:07.630" v="541" actId="1076"/>
          <ac:spMkLst>
            <pc:docMk/>
            <pc:sldMk cId="434404978" sldId="264"/>
            <ac:spMk id="12" creationId="{D5D7449B-8503-AC22-39AD-925FA4DAFCFE}"/>
          </ac:spMkLst>
        </pc:spChg>
        <pc:spChg chg="add del">
          <ac:chgData name="Alia 20367720" userId="S::alia.20367720@compit.aun.edu.eg::bb530c8b-8e90-4445-bfb8-d5020ecded06" providerId="AD" clId="Web-{2737CF96-B9D0-4ED8-A7AC-65B569FD550A}" dt="2022-12-26T23:01:46.276" v="222"/>
          <ac:spMkLst>
            <pc:docMk/>
            <pc:sldMk cId="434404978" sldId="264"/>
            <ac:spMk id="31" creationId="{2032B1E8-BC40-4380-97A6-14C0320AE1C0}"/>
          </ac:spMkLst>
        </pc:spChg>
        <pc:spChg chg="add del">
          <ac:chgData name="Alia 20367720" userId="S::alia.20367720@compit.aun.edu.eg::bb530c8b-8e90-4445-bfb8-d5020ecded06" providerId="AD" clId="Web-{2737CF96-B9D0-4ED8-A7AC-65B569FD550A}" dt="2022-12-26T23:01:46.276" v="222"/>
          <ac:spMkLst>
            <pc:docMk/>
            <pc:sldMk cId="434404978" sldId="264"/>
            <ac:spMk id="33" creationId="{82BEABD9-E1ED-49C7-8734-5494C88EE5A7}"/>
          </ac:spMkLst>
        </pc:spChg>
        <pc:spChg chg="add del">
          <ac:chgData name="Alia 20367720" userId="S::alia.20367720@compit.aun.edu.eg::bb530c8b-8e90-4445-bfb8-d5020ecded06" providerId="AD" clId="Web-{2737CF96-B9D0-4ED8-A7AC-65B569FD550A}" dt="2022-12-26T23:01:46.261" v="221"/>
          <ac:spMkLst>
            <pc:docMk/>
            <pc:sldMk cId="434404978" sldId="264"/>
            <ac:spMk id="40" creationId="{231BF440-39FA-4087-84CC-2EEC0BBDAF29}"/>
          </ac:spMkLst>
        </pc:spChg>
        <pc:spChg chg="add del">
          <ac:chgData name="Alia 20367720" userId="S::alia.20367720@compit.aun.edu.eg::bb530c8b-8e90-4445-bfb8-d5020ecded06" providerId="AD" clId="Web-{2737CF96-B9D0-4ED8-A7AC-65B569FD550A}" dt="2022-12-26T23:01:46.261" v="221"/>
          <ac:spMkLst>
            <pc:docMk/>
            <pc:sldMk cId="434404978" sldId="264"/>
            <ac:spMk id="42" creationId="{F04E4CBA-303B-48BD-8451-C2701CB0EEBF}"/>
          </ac:spMkLst>
        </pc:spChg>
        <pc:spChg chg="add del">
          <ac:chgData name="Alia 20367720" userId="S::alia.20367720@compit.aun.edu.eg::bb530c8b-8e90-4445-bfb8-d5020ecded06" providerId="AD" clId="Web-{2737CF96-B9D0-4ED8-A7AC-65B569FD550A}" dt="2022-12-26T23:01:46.261" v="221"/>
          <ac:spMkLst>
            <pc:docMk/>
            <pc:sldMk cId="434404978" sldId="264"/>
            <ac:spMk id="44" creationId="{F6CA58B3-AFCC-4A40-9882-50D5080879B0}"/>
          </ac:spMkLst>
        </pc:spChg>
        <pc:spChg chg="add del">
          <ac:chgData name="Alia 20367720" userId="S::alia.20367720@compit.aun.edu.eg::bb530c8b-8e90-4445-bfb8-d5020ecded06" providerId="AD" clId="Web-{2737CF96-B9D0-4ED8-A7AC-65B569FD550A}" dt="2022-12-26T23:01:46.261" v="221"/>
          <ac:spMkLst>
            <pc:docMk/>
            <pc:sldMk cId="434404978" sldId="264"/>
            <ac:spMk id="46" creationId="{75C56826-D4E5-42ED-8529-079651CB3005}"/>
          </ac:spMkLst>
        </pc:spChg>
        <pc:spChg chg="add del">
          <ac:chgData name="Alia 20367720" userId="S::alia.20367720@compit.aun.edu.eg::bb530c8b-8e90-4445-bfb8-d5020ecded06" providerId="AD" clId="Web-{2737CF96-B9D0-4ED8-A7AC-65B569FD550A}" dt="2022-12-26T23:01:46.261" v="221"/>
          <ac:spMkLst>
            <pc:docMk/>
            <pc:sldMk cId="434404978" sldId="264"/>
            <ac:spMk id="48" creationId="{82095FCE-EF05-4443-B97A-85DEE3A5CA17}"/>
          </ac:spMkLst>
        </pc:spChg>
        <pc:spChg chg="add del">
          <ac:chgData name="Alia 20367720" userId="S::alia.20367720@compit.aun.edu.eg::bb530c8b-8e90-4445-bfb8-d5020ecded06" providerId="AD" clId="Web-{2737CF96-B9D0-4ED8-A7AC-65B569FD550A}" dt="2022-12-26T23:01:46.261" v="221"/>
          <ac:spMkLst>
            <pc:docMk/>
            <pc:sldMk cId="434404978" sldId="264"/>
            <ac:spMk id="50" creationId="{CA00AE6B-AA30-4CF8-BA6F-339B780AD76C}"/>
          </ac:spMkLst>
        </pc:spChg>
        <pc:spChg chg="add del">
          <ac:chgData name="Alia 20367720" userId="S::alia.20367720@compit.aun.edu.eg::bb530c8b-8e90-4445-bfb8-d5020ecded06" providerId="AD" clId="Web-{2737CF96-B9D0-4ED8-A7AC-65B569FD550A}" dt="2022-12-26T23:02:49.657" v="231"/>
          <ac:spMkLst>
            <pc:docMk/>
            <pc:sldMk cId="434404978" sldId="264"/>
            <ac:spMk id="52" creationId="{2032B1E8-BC40-4380-97A6-14C0320AE1C0}"/>
          </ac:spMkLst>
        </pc:spChg>
        <pc:spChg chg="add del">
          <ac:chgData name="Alia 20367720" userId="S::alia.20367720@compit.aun.edu.eg::bb530c8b-8e90-4445-bfb8-d5020ecded06" providerId="AD" clId="Web-{2737CF96-B9D0-4ED8-A7AC-65B569FD550A}" dt="2022-12-26T23:02:49.657" v="231"/>
          <ac:spMkLst>
            <pc:docMk/>
            <pc:sldMk cId="434404978" sldId="264"/>
            <ac:spMk id="53" creationId="{82BEABD9-E1ED-49C7-8734-5494C88EE5A7}"/>
          </ac:spMkLst>
        </pc:spChg>
        <pc:spChg chg="add del">
          <ac:chgData name="Alia 20367720" userId="S::alia.20367720@compit.aun.edu.eg::bb530c8b-8e90-4445-bfb8-d5020ecded06" providerId="AD" clId="Web-{2737CF96-B9D0-4ED8-A7AC-65B569FD550A}" dt="2022-12-26T23:02:49.657" v="230"/>
          <ac:spMkLst>
            <pc:docMk/>
            <pc:sldMk cId="434404978" sldId="264"/>
            <ac:spMk id="59" creationId="{5AAE9118-0436-4488-AC4A-C14DF6A7B6B1}"/>
          </ac:spMkLst>
        </pc:spChg>
        <pc:spChg chg="add del">
          <ac:chgData name="Alia 20367720" userId="S::alia.20367720@compit.aun.edu.eg::bb530c8b-8e90-4445-bfb8-d5020ecded06" providerId="AD" clId="Web-{2737CF96-B9D0-4ED8-A7AC-65B569FD550A}" dt="2022-12-26T23:02:49.657" v="230"/>
          <ac:spMkLst>
            <pc:docMk/>
            <pc:sldMk cId="434404978" sldId="264"/>
            <ac:spMk id="61" creationId="{1B10F861-B8F1-49C7-BD58-EAB20CEE7F93}"/>
          </ac:spMkLst>
        </pc:spChg>
        <pc:spChg chg="add del">
          <ac:chgData name="Alia 20367720" userId="S::alia.20367720@compit.aun.edu.eg::bb530c8b-8e90-4445-bfb8-d5020ecded06" providerId="AD" clId="Web-{2737CF96-B9D0-4ED8-A7AC-65B569FD550A}" dt="2022-12-26T23:02:49.657" v="230"/>
          <ac:spMkLst>
            <pc:docMk/>
            <pc:sldMk cId="434404978" sldId="264"/>
            <ac:spMk id="63" creationId="{61F6E425-22AB-4DA2-8FAC-58ADB58EF6C3}"/>
          </ac:spMkLst>
        </pc:spChg>
        <pc:spChg chg="add del">
          <ac:chgData name="Alia 20367720" userId="S::alia.20367720@compit.aun.edu.eg::bb530c8b-8e90-4445-bfb8-d5020ecded06" providerId="AD" clId="Web-{2737CF96-B9D0-4ED8-A7AC-65B569FD550A}" dt="2022-12-26T23:03:18.674" v="237"/>
          <ac:spMkLst>
            <pc:docMk/>
            <pc:sldMk cId="434404978" sldId="264"/>
            <ac:spMk id="65" creationId="{C95B82D5-A8BB-45BF-BED8-C7B206892100}"/>
          </ac:spMkLst>
        </pc:spChg>
        <pc:spChg chg="add del">
          <ac:chgData name="Alia 20367720" userId="S::alia.20367720@compit.aun.edu.eg::bb530c8b-8e90-4445-bfb8-d5020ecded06" providerId="AD" clId="Web-{2737CF96-B9D0-4ED8-A7AC-65B569FD550A}" dt="2022-12-26T23:03:18.674" v="237"/>
          <ac:spMkLst>
            <pc:docMk/>
            <pc:sldMk cId="434404978" sldId="264"/>
            <ac:spMk id="66" creationId="{296C61EC-FBF4-4216-BE67-6C864D30A01C}"/>
          </ac:spMkLst>
        </pc:spChg>
        <pc:spChg chg="add del">
          <ac:chgData name="Alia 20367720" userId="S::alia.20367720@compit.aun.edu.eg::bb530c8b-8e90-4445-bfb8-d5020ecded06" providerId="AD" clId="Web-{2737CF96-B9D0-4ED8-A7AC-65B569FD550A}" dt="2022-12-26T23:03:18.674" v="237"/>
          <ac:spMkLst>
            <pc:docMk/>
            <pc:sldMk cId="434404978" sldId="264"/>
            <ac:spMk id="67" creationId="{39D6C490-0229-4573-9696-B73E5B3A9C33}"/>
          </ac:spMkLst>
        </pc:spChg>
        <pc:spChg chg="add">
          <ac:chgData name="Alia 20367720" userId="S::alia.20367720@compit.aun.edu.eg::bb530c8b-8e90-4445-bfb8-d5020ecded06" providerId="AD" clId="Web-{2737CF96-B9D0-4ED8-A7AC-65B569FD550A}" dt="2022-12-26T23:03:18.674" v="237"/>
          <ac:spMkLst>
            <pc:docMk/>
            <pc:sldMk cId="434404978" sldId="264"/>
            <ac:spMk id="72" creationId="{2B39286B-772E-4B31-95F0-33484AFAA6E6}"/>
          </ac:spMkLst>
        </pc:spChg>
        <pc:picChg chg="add del mod ord">
          <ac:chgData name="Alia 20367720" userId="S::alia.20367720@compit.aun.edu.eg::bb530c8b-8e90-4445-bfb8-d5020ecded06" providerId="AD" clId="Web-{2737CF96-B9D0-4ED8-A7AC-65B569FD550A}" dt="2022-12-26T23:13:17.805" v="331"/>
          <ac:picMkLst>
            <pc:docMk/>
            <pc:sldMk cId="434404978" sldId="264"/>
            <ac:picMk id="3" creationId="{541DFE05-14AF-FBEF-7D1C-F90F919973CB}"/>
          </ac:picMkLst>
        </pc:picChg>
        <pc:picChg chg="del">
          <ac:chgData name="Alia 20367720" userId="S::alia.20367720@compit.aun.edu.eg::bb530c8b-8e90-4445-bfb8-d5020ecded06" providerId="AD" clId="Web-{2737CF96-B9D0-4ED8-A7AC-65B569FD550A}" dt="2022-12-26T23:00:43.134" v="213"/>
          <ac:picMkLst>
            <pc:docMk/>
            <pc:sldMk cId="434404978" sldId="264"/>
            <ac:picMk id="4" creationId="{BB70CEB0-423C-BC16-7CAB-1C288B616259}"/>
          </ac:picMkLst>
        </pc:picChg>
        <pc:picChg chg="add mod">
          <ac:chgData name="Alia 20367720" userId="S::alia.20367720@compit.aun.edu.eg::bb530c8b-8e90-4445-bfb8-d5020ecded06" providerId="AD" clId="Web-{2737CF96-B9D0-4ED8-A7AC-65B569FD550A}" dt="2022-12-26T23:14:02.089" v="343" actId="1076"/>
          <ac:picMkLst>
            <pc:docMk/>
            <pc:sldMk cId="434404978" sldId="264"/>
            <ac:picMk id="5" creationId="{22093907-AE7C-178B-D230-AE9FA068A2DC}"/>
          </ac:picMkLst>
        </pc:picChg>
        <pc:picChg chg="add mod">
          <ac:chgData name="Alia 20367720" userId="S::alia.20367720@compit.aun.edu.eg::bb530c8b-8e90-4445-bfb8-d5020ecded06" providerId="AD" clId="Web-{2737CF96-B9D0-4ED8-A7AC-65B569FD550A}" dt="2022-12-26T23:13:47.587" v="338" actId="14100"/>
          <ac:picMkLst>
            <pc:docMk/>
            <pc:sldMk cId="434404978" sldId="264"/>
            <ac:picMk id="6" creationId="{B10472EF-3CDE-EAF1-8F4A-67049338C75A}"/>
          </ac:picMkLst>
        </pc:picChg>
        <pc:picChg chg="del">
          <ac:chgData name="Alia 20367720" userId="S::alia.20367720@compit.aun.edu.eg::bb530c8b-8e90-4445-bfb8-d5020ecded06" providerId="AD" clId="Web-{2737CF96-B9D0-4ED8-A7AC-65B569FD550A}" dt="2022-12-26T23:00:43.134" v="212"/>
          <ac:picMkLst>
            <pc:docMk/>
            <pc:sldMk cId="434404978" sldId="264"/>
            <ac:picMk id="9" creationId="{CC4BE888-D467-E9EA-1558-1A3EBD3B904D}"/>
          </ac:picMkLst>
        </pc:picChg>
        <pc:cxnChg chg="add mod">
          <ac:chgData name="Alia 20367720" userId="S::alia.20367720@compit.aun.edu.eg::bb530c8b-8e90-4445-bfb8-d5020ecded06" providerId="AD" clId="Web-{2737CF96-B9D0-4ED8-A7AC-65B569FD550A}" dt="2022-12-26T23:26:48.557" v="431" actId="1076"/>
          <ac:cxnSpMkLst>
            <pc:docMk/>
            <pc:sldMk cId="434404978" sldId="264"/>
            <ac:cxnSpMk id="8" creationId="{AD1D9651-2B58-18EA-B7B4-DDCCEE64B304}"/>
          </ac:cxnSpMkLst>
        </pc:cxnChg>
        <pc:cxnChg chg="add del mod">
          <ac:chgData name="Alia 20367720" userId="S::alia.20367720@compit.aun.edu.eg::bb530c8b-8e90-4445-bfb8-d5020ecded06" providerId="AD" clId="Web-{2737CF96-B9D0-4ED8-A7AC-65B569FD550A}" dt="2022-12-26T23:14:43.652" v="349"/>
          <ac:cxnSpMkLst>
            <pc:docMk/>
            <pc:sldMk cId="434404978" sldId="264"/>
            <ac:cxnSpMk id="10" creationId="{27D6060A-F918-6CFD-878E-D287CD1357E3}"/>
          </ac:cxnSpMkLst>
        </pc:cxnChg>
        <pc:cxnChg chg="add del">
          <ac:chgData name="Alia 20367720" userId="S::alia.20367720@compit.aun.edu.eg::bb530c8b-8e90-4445-bfb8-d5020ecded06" providerId="AD" clId="Web-{2737CF96-B9D0-4ED8-A7AC-65B569FD550A}" dt="2022-12-26T23:01:46.276" v="222"/>
          <ac:cxnSpMkLst>
            <pc:docMk/>
            <pc:sldMk cId="434404978" sldId="264"/>
            <ac:cxnSpMk id="35" creationId="{17341211-05E5-4FDD-98B1-F551CD0EAE1C}"/>
          </ac:cxnSpMkLst>
        </pc:cxnChg>
        <pc:cxnChg chg="add del">
          <ac:chgData name="Alia 20367720" userId="S::alia.20367720@compit.aun.edu.eg::bb530c8b-8e90-4445-bfb8-d5020ecded06" providerId="AD" clId="Web-{2737CF96-B9D0-4ED8-A7AC-65B569FD550A}" dt="2022-12-26T23:02:49.657" v="231"/>
          <ac:cxnSpMkLst>
            <pc:docMk/>
            <pc:sldMk cId="434404978" sldId="264"/>
            <ac:cxnSpMk id="54" creationId="{17341211-05E5-4FDD-98B1-F551CD0EAE1C}"/>
          </ac:cxnSpMkLst>
        </pc:cxnChg>
        <pc:cxnChg chg="add">
          <ac:chgData name="Alia 20367720" userId="S::alia.20367720@compit.aun.edu.eg::bb530c8b-8e90-4445-bfb8-d5020ecded06" providerId="AD" clId="Web-{2737CF96-B9D0-4ED8-A7AC-65B569FD550A}" dt="2022-12-26T23:03:18.674" v="237"/>
          <ac:cxnSpMkLst>
            <pc:docMk/>
            <pc:sldMk cId="434404978" sldId="264"/>
            <ac:cxnSpMk id="74" creationId="{B2E2B165-FEB0-4AB6-BA83-CAA1677EE249}"/>
          </ac:cxnSpMkLst>
        </pc:cxnChg>
      </pc:sldChg>
      <pc:sldChg chg="new del">
        <pc:chgData name="Alia 20367720" userId="S::alia.20367720@compit.aun.edu.eg::bb530c8b-8e90-4445-bfb8-d5020ecded06" providerId="AD" clId="Web-{2737CF96-B9D0-4ED8-A7AC-65B569FD550A}" dt="2022-12-26T22:58:06.489" v="189"/>
        <pc:sldMkLst>
          <pc:docMk/>
          <pc:sldMk cId="889265201" sldId="264"/>
        </pc:sldMkLst>
      </pc:sldChg>
      <pc:sldChg chg="add del replId">
        <pc:chgData name="Alia 20367720" userId="S::alia.20367720@compit.aun.edu.eg::bb530c8b-8e90-4445-bfb8-d5020ecded06" providerId="AD" clId="Web-{2737CF96-B9D0-4ED8-A7AC-65B569FD550A}" dt="2022-12-26T23:00:32.040" v="210"/>
        <pc:sldMkLst>
          <pc:docMk/>
          <pc:sldMk cId="2375548938" sldId="264"/>
        </pc:sldMkLst>
      </pc:sldChg>
      <pc:sldChg chg="addSp modSp new mod setBg setClrOvrMap">
        <pc:chgData name="Alia 20367720" userId="S::alia.20367720@compit.aun.edu.eg::bb530c8b-8e90-4445-bfb8-d5020ecded06" providerId="AD" clId="Web-{2737CF96-B9D0-4ED8-A7AC-65B569FD550A}" dt="2022-12-27T01:26:50.971" v="1246" actId="20577"/>
        <pc:sldMkLst>
          <pc:docMk/>
          <pc:sldMk cId="805777842" sldId="265"/>
        </pc:sldMkLst>
        <pc:spChg chg="mod">
          <ac:chgData name="Alia 20367720" userId="S::alia.20367720@compit.aun.edu.eg::bb530c8b-8e90-4445-bfb8-d5020ecded06" providerId="AD" clId="Web-{2737CF96-B9D0-4ED8-A7AC-65B569FD550A}" dt="2022-12-26T23:33:21.200" v="475" actId="20577"/>
          <ac:spMkLst>
            <pc:docMk/>
            <pc:sldMk cId="805777842" sldId="265"/>
            <ac:spMk id="2" creationId="{3BF3069C-21DF-4236-2014-333A0B94E654}"/>
          </ac:spMkLst>
        </pc:spChg>
        <pc:spChg chg="mod">
          <ac:chgData name="Alia 20367720" userId="S::alia.20367720@compit.aun.edu.eg::bb530c8b-8e90-4445-bfb8-d5020ecded06" providerId="AD" clId="Web-{2737CF96-B9D0-4ED8-A7AC-65B569FD550A}" dt="2022-12-26T23:33:24.872" v="476" actId="20577"/>
          <ac:spMkLst>
            <pc:docMk/>
            <pc:sldMk cId="805777842" sldId="265"/>
            <ac:spMk id="3" creationId="{2B30C8B1-14B3-067A-D473-DB1AE6AF49BB}"/>
          </ac:spMkLst>
        </pc:spChg>
        <pc:spChg chg="add mod">
          <ac:chgData name="Alia 20367720" userId="S::alia.20367720@compit.aun.edu.eg::bb530c8b-8e90-4445-bfb8-d5020ecded06" providerId="AD" clId="Web-{2737CF96-B9D0-4ED8-A7AC-65B569FD550A}" dt="2022-12-26T23:30:17.727" v="445"/>
          <ac:spMkLst>
            <pc:docMk/>
            <pc:sldMk cId="805777842" sldId="265"/>
            <ac:spMk id="5" creationId="{CCC587B7-88B8-785E-E0C8-CA51C269DC1C}"/>
          </ac:spMkLst>
        </pc:spChg>
        <pc:spChg chg="add mod">
          <ac:chgData name="Alia 20367720" userId="S::alia.20367720@compit.aun.edu.eg::bb530c8b-8e90-4445-bfb8-d5020ecded06" providerId="AD" clId="Web-{2737CF96-B9D0-4ED8-A7AC-65B569FD550A}" dt="2022-12-26T23:33:15.200" v="474" actId="20577"/>
          <ac:spMkLst>
            <pc:docMk/>
            <pc:sldMk cId="805777842" sldId="265"/>
            <ac:spMk id="7" creationId="{D0EAB143-E65C-C24D-6638-4808FAC9F1FC}"/>
          </ac:spMkLst>
        </pc:spChg>
        <pc:spChg chg="add mod">
          <ac:chgData name="Alia 20367720" userId="S::alia.20367720@compit.aun.edu.eg::bb530c8b-8e90-4445-bfb8-d5020ecded06" providerId="AD" clId="Web-{2737CF96-B9D0-4ED8-A7AC-65B569FD550A}" dt="2022-12-27T01:26:50.971" v="1246" actId="20577"/>
          <ac:spMkLst>
            <pc:docMk/>
            <pc:sldMk cId="805777842" sldId="265"/>
            <ac:spMk id="8" creationId="{52F20E5A-D4E7-4A9F-FC19-833466D385BC}"/>
          </ac:spMkLst>
        </pc:spChg>
        <pc:spChg chg="add">
          <ac:chgData name="Alia 20367720" userId="S::alia.20367720@compit.aun.edu.eg::bb530c8b-8e90-4445-bfb8-d5020ecded06" providerId="AD" clId="Web-{2737CF96-B9D0-4ED8-A7AC-65B569FD550A}" dt="2022-12-26T23:30:17.727" v="445"/>
          <ac:spMkLst>
            <pc:docMk/>
            <pc:sldMk cId="805777842" sldId="265"/>
            <ac:spMk id="10" creationId="{9228552E-C8B1-4A80-8448-0787CE0FC704}"/>
          </ac:spMkLst>
        </pc:spChg>
        <pc:picChg chg="add mod ord">
          <ac:chgData name="Alia 20367720" userId="S::alia.20367720@compit.aun.edu.eg::bb530c8b-8e90-4445-bfb8-d5020ecded06" providerId="AD" clId="Web-{2737CF96-B9D0-4ED8-A7AC-65B569FD550A}" dt="2022-12-26T23:30:17.727" v="445"/>
          <ac:picMkLst>
            <pc:docMk/>
            <pc:sldMk cId="805777842" sldId="265"/>
            <ac:picMk id="4" creationId="{92BF00A1-05C1-95B7-48E7-CC498EBE907B}"/>
          </ac:picMkLst>
        </pc:picChg>
      </pc:sldChg>
      <pc:sldChg chg="addSp delSp modSp add del replId">
        <pc:chgData name="Alia 20367720" userId="S::alia.20367720@compit.aun.edu.eg::bb530c8b-8e90-4445-bfb8-d5020ecded06" providerId="AD" clId="Web-{2737CF96-B9D0-4ED8-A7AC-65B569FD550A}" dt="2022-12-26T23:12:34.428" v="324"/>
        <pc:sldMkLst>
          <pc:docMk/>
          <pc:sldMk cId="1758950447" sldId="265"/>
        </pc:sldMkLst>
        <pc:spChg chg="mod">
          <ac:chgData name="Alia 20367720" userId="S::alia.20367720@compit.aun.edu.eg::bb530c8b-8e90-4445-bfb8-d5020ecded06" providerId="AD" clId="Web-{2737CF96-B9D0-4ED8-A7AC-65B569FD550A}" dt="2022-12-26T23:07:16.387" v="270"/>
          <ac:spMkLst>
            <pc:docMk/>
            <pc:sldMk cId="1758950447" sldId="265"/>
            <ac:spMk id="2" creationId="{9FFD7BEF-0969-5138-DADC-EC827E6D43D8}"/>
          </ac:spMkLst>
        </pc:spChg>
        <pc:spChg chg="mod">
          <ac:chgData name="Alia 20367720" userId="S::alia.20367720@compit.aun.edu.eg::bb530c8b-8e90-4445-bfb8-d5020ecded06" providerId="AD" clId="Web-{2737CF96-B9D0-4ED8-A7AC-65B569FD550A}" dt="2022-12-26T23:07:16.387" v="270"/>
          <ac:spMkLst>
            <pc:docMk/>
            <pc:sldMk cId="1758950447" sldId="265"/>
            <ac:spMk id="7" creationId="{5357EF41-D5A2-4146-78FB-00DF7937DD49}"/>
          </ac:spMkLst>
        </pc:spChg>
        <pc:spChg chg="del">
          <ac:chgData name="Alia 20367720" userId="S::alia.20367720@compit.aun.edu.eg::bb530c8b-8e90-4445-bfb8-d5020ecded06" providerId="AD" clId="Web-{2737CF96-B9D0-4ED8-A7AC-65B569FD550A}" dt="2022-12-26T23:07:16.387" v="270"/>
          <ac:spMkLst>
            <pc:docMk/>
            <pc:sldMk cId="1758950447" sldId="265"/>
            <ac:spMk id="54" creationId="{2B39286B-772E-4B31-95F0-33484AFAA6E6}"/>
          </ac:spMkLst>
        </pc:spChg>
        <pc:spChg chg="add">
          <ac:chgData name="Alia 20367720" userId="S::alia.20367720@compit.aun.edu.eg::bb530c8b-8e90-4445-bfb8-d5020ecded06" providerId="AD" clId="Web-{2737CF96-B9D0-4ED8-A7AC-65B569FD550A}" dt="2022-12-26T23:07:16.387" v="270"/>
          <ac:spMkLst>
            <pc:docMk/>
            <pc:sldMk cId="1758950447" sldId="265"/>
            <ac:spMk id="60" creationId="{2032B1E8-BC40-4380-97A6-14C0320AE1C0}"/>
          </ac:spMkLst>
        </pc:spChg>
        <pc:spChg chg="add">
          <ac:chgData name="Alia 20367720" userId="S::alia.20367720@compit.aun.edu.eg::bb530c8b-8e90-4445-bfb8-d5020ecded06" providerId="AD" clId="Web-{2737CF96-B9D0-4ED8-A7AC-65B569FD550A}" dt="2022-12-26T23:07:16.387" v="270"/>
          <ac:spMkLst>
            <pc:docMk/>
            <pc:sldMk cId="1758950447" sldId="265"/>
            <ac:spMk id="62" creationId="{82BEABD9-E1ED-49C7-8734-5494C88EE5A7}"/>
          </ac:spMkLst>
        </pc:spChg>
        <pc:picChg chg="add mod">
          <ac:chgData name="Alia 20367720" userId="S::alia.20367720@compit.aun.edu.eg::bb530c8b-8e90-4445-bfb8-d5020ecded06" providerId="AD" clId="Web-{2737CF96-B9D0-4ED8-A7AC-65B569FD550A}" dt="2022-12-26T23:08:23.326" v="284" actId="1076"/>
          <ac:picMkLst>
            <pc:docMk/>
            <pc:sldMk cId="1758950447" sldId="265"/>
            <ac:picMk id="3" creationId="{5052561D-9124-A658-6EDE-F12548721599}"/>
          </ac:picMkLst>
        </pc:picChg>
        <pc:picChg chg="del mod">
          <ac:chgData name="Alia 20367720" userId="S::alia.20367720@compit.aun.edu.eg::bb530c8b-8e90-4445-bfb8-d5020ecded06" providerId="AD" clId="Web-{2737CF96-B9D0-4ED8-A7AC-65B569FD550A}" dt="2022-12-26T23:07:51.763" v="277"/>
          <ac:picMkLst>
            <pc:docMk/>
            <pc:sldMk cId="1758950447" sldId="265"/>
            <ac:picMk id="4" creationId="{BB70CEB0-423C-BC16-7CAB-1C288B616259}"/>
          </ac:picMkLst>
        </pc:picChg>
        <pc:picChg chg="add mod">
          <ac:chgData name="Alia 20367720" userId="S::alia.20367720@compit.aun.edu.eg::bb530c8b-8e90-4445-bfb8-d5020ecded06" providerId="AD" clId="Web-{2737CF96-B9D0-4ED8-A7AC-65B569FD550A}" dt="2022-12-26T23:08:23.232" v="282" actId="14100"/>
          <ac:picMkLst>
            <pc:docMk/>
            <pc:sldMk cId="1758950447" sldId="265"/>
            <ac:picMk id="5" creationId="{5BD57ED2-241D-0D59-2A85-40FC15743A36}"/>
          </ac:picMkLst>
        </pc:picChg>
        <pc:picChg chg="del mod">
          <ac:chgData name="Alia 20367720" userId="S::alia.20367720@compit.aun.edu.eg::bb530c8b-8e90-4445-bfb8-d5020ecded06" providerId="AD" clId="Web-{2737CF96-B9D0-4ED8-A7AC-65B569FD550A}" dt="2022-12-26T23:07:26.528" v="273"/>
          <ac:picMkLst>
            <pc:docMk/>
            <pc:sldMk cId="1758950447" sldId="265"/>
            <ac:picMk id="9" creationId="{CC4BE888-D467-E9EA-1558-1A3EBD3B904D}"/>
          </ac:picMkLst>
        </pc:picChg>
        <pc:cxnChg chg="del">
          <ac:chgData name="Alia 20367720" userId="S::alia.20367720@compit.aun.edu.eg::bb530c8b-8e90-4445-bfb8-d5020ecded06" providerId="AD" clId="Web-{2737CF96-B9D0-4ED8-A7AC-65B569FD550A}" dt="2022-12-26T23:07:16.387" v="270"/>
          <ac:cxnSpMkLst>
            <pc:docMk/>
            <pc:sldMk cId="1758950447" sldId="265"/>
            <ac:cxnSpMk id="55" creationId="{B2E2B165-FEB0-4AB6-BA83-CAA1677EE249}"/>
          </ac:cxnSpMkLst>
        </pc:cxnChg>
        <pc:cxnChg chg="add">
          <ac:chgData name="Alia 20367720" userId="S::alia.20367720@compit.aun.edu.eg::bb530c8b-8e90-4445-bfb8-d5020ecded06" providerId="AD" clId="Web-{2737CF96-B9D0-4ED8-A7AC-65B569FD550A}" dt="2022-12-26T23:07:16.387" v="270"/>
          <ac:cxnSpMkLst>
            <pc:docMk/>
            <pc:sldMk cId="1758950447" sldId="265"/>
            <ac:cxnSpMk id="64" creationId="{17341211-05E5-4FDD-98B1-F551CD0EAE1C}"/>
          </ac:cxnSpMkLst>
        </pc:cxnChg>
      </pc:sldChg>
      <pc:sldChg chg="addSp delSp modSp add replId">
        <pc:chgData name="Alia 20367720" userId="S::alia.20367720@compit.aun.edu.eg::bb530c8b-8e90-4445-bfb8-d5020ecded06" providerId="AD" clId="Web-{2737CF96-B9D0-4ED8-A7AC-65B569FD550A}" dt="2022-12-26T23:34:41.315" v="486" actId="20577"/>
        <pc:sldMkLst>
          <pc:docMk/>
          <pc:sldMk cId="718934820" sldId="266"/>
        </pc:sldMkLst>
        <pc:spChg chg="mod">
          <ac:chgData name="Alia 20367720" userId="S::alia.20367720@compit.aun.edu.eg::bb530c8b-8e90-4445-bfb8-d5020ecded06" providerId="AD" clId="Web-{2737CF96-B9D0-4ED8-A7AC-65B569FD550A}" dt="2022-12-26T23:34:41.315" v="486" actId="20577"/>
          <ac:spMkLst>
            <pc:docMk/>
            <pc:sldMk cId="718934820" sldId="266"/>
            <ac:spMk id="2" creationId="{57BA5325-C53C-5FB2-C0E1-F55A489F1EB0}"/>
          </ac:spMkLst>
        </pc:spChg>
        <pc:spChg chg="del">
          <ac:chgData name="Alia 20367720" userId="S::alia.20367720@compit.aun.edu.eg::bb530c8b-8e90-4445-bfb8-d5020ecded06" providerId="AD" clId="Web-{2737CF96-B9D0-4ED8-A7AC-65B569FD550A}" dt="2022-12-26T23:34:26.377" v="483"/>
          <ac:spMkLst>
            <pc:docMk/>
            <pc:sldMk cId="718934820" sldId="266"/>
            <ac:spMk id="16" creationId="{00C150C7-96FB-4EB9-BDF9-212535A6089F}"/>
          </ac:spMkLst>
        </pc:spChg>
        <pc:spChg chg="del">
          <ac:chgData name="Alia 20367720" userId="S::alia.20367720@compit.aun.edu.eg::bb530c8b-8e90-4445-bfb8-d5020ecded06" providerId="AD" clId="Web-{2737CF96-B9D0-4ED8-A7AC-65B569FD550A}" dt="2022-12-26T23:34:26.377" v="483"/>
          <ac:spMkLst>
            <pc:docMk/>
            <pc:sldMk cId="718934820" sldId="266"/>
            <ac:spMk id="17" creationId="{0AB225BA-7412-4605-8E8D-5AED2BF56A11}"/>
          </ac:spMkLst>
        </pc:spChg>
        <pc:spChg chg="del">
          <ac:chgData name="Alia 20367720" userId="S::alia.20367720@compit.aun.edu.eg::bb530c8b-8e90-4445-bfb8-d5020ecded06" providerId="AD" clId="Web-{2737CF96-B9D0-4ED8-A7AC-65B569FD550A}" dt="2022-12-26T23:34:26.377" v="483"/>
          <ac:spMkLst>
            <pc:docMk/>
            <pc:sldMk cId="718934820" sldId="266"/>
            <ac:spMk id="18" creationId="{604BB9CD-970D-4FE5-B4E3-D651735BF4FE}"/>
          </ac:spMkLst>
        </pc:spChg>
        <pc:spChg chg="del">
          <ac:chgData name="Alia 20367720" userId="S::alia.20367720@compit.aun.edu.eg::bb530c8b-8e90-4445-bfb8-d5020ecded06" providerId="AD" clId="Web-{2737CF96-B9D0-4ED8-A7AC-65B569FD550A}" dt="2022-12-26T23:34:26.377" v="483"/>
          <ac:spMkLst>
            <pc:docMk/>
            <pc:sldMk cId="718934820" sldId="266"/>
            <ac:spMk id="19" creationId="{5E0D6276-8D53-4DDA-A15A-90E0831F6D61}"/>
          </ac:spMkLst>
        </pc:spChg>
        <pc:spChg chg="add">
          <ac:chgData name="Alia 20367720" userId="S::alia.20367720@compit.aun.edu.eg::bb530c8b-8e90-4445-bfb8-d5020ecded06" providerId="AD" clId="Web-{2737CF96-B9D0-4ED8-A7AC-65B569FD550A}" dt="2022-12-26T23:34:26.377" v="483"/>
          <ac:spMkLst>
            <pc:docMk/>
            <pc:sldMk cId="718934820" sldId="266"/>
            <ac:spMk id="24" creationId="{6F40FBDA-CEB1-40F0-9AB9-BD9C402D70FE}"/>
          </ac:spMkLst>
        </pc:spChg>
        <pc:spChg chg="add">
          <ac:chgData name="Alia 20367720" userId="S::alia.20367720@compit.aun.edu.eg::bb530c8b-8e90-4445-bfb8-d5020ecded06" providerId="AD" clId="Web-{2737CF96-B9D0-4ED8-A7AC-65B569FD550A}" dt="2022-12-26T23:34:26.377" v="483"/>
          <ac:spMkLst>
            <pc:docMk/>
            <pc:sldMk cId="718934820" sldId="266"/>
            <ac:spMk id="26" creationId="{0344D4FE-ABEF-4230-9E4E-AD5782FC78AC}"/>
          </ac:spMkLst>
        </pc:spChg>
        <pc:spChg chg="add">
          <ac:chgData name="Alia 20367720" userId="S::alia.20367720@compit.aun.edu.eg::bb530c8b-8e90-4445-bfb8-d5020ecded06" providerId="AD" clId="Web-{2737CF96-B9D0-4ED8-A7AC-65B569FD550A}" dt="2022-12-26T23:34:26.377" v="483"/>
          <ac:spMkLst>
            <pc:docMk/>
            <pc:sldMk cId="718934820" sldId="266"/>
            <ac:spMk id="28" creationId="{9325F979-D3F9-4926-81B7-7ACCB31A501B}"/>
          </ac:spMkLst>
        </pc:spChg>
        <pc:picChg chg="mod">
          <ac:chgData name="Alia 20367720" userId="S::alia.20367720@compit.aun.edu.eg::bb530c8b-8e90-4445-bfb8-d5020ecded06" providerId="AD" clId="Web-{2737CF96-B9D0-4ED8-A7AC-65B569FD550A}" dt="2022-12-26T23:34:26.377" v="483"/>
          <ac:picMkLst>
            <pc:docMk/>
            <pc:sldMk cId="718934820" sldId="266"/>
            <ac:picMk id="5" creationId="{E90909CF-A3B6-B647-EAE7-C74E0B594E6D}"/>
          </ac:picMkLst>
        </pc:picChg>
      </pc:sldChg>
      <pc:sldChg chg="addSp delSp modSp new del mod setBg addAnim setClrOvrMap">
        <pc:chgData name="Alia 20367720" userId="S::alia.20367720@compit.aun.edu.eg::bb530c8b-8e90-4445-bfb8-d5020ecded06" providerId="AD" clId="Web-{2737CF96-B9D0-4ED8-A7AC-65B569FD550A}" dt="2022-12-27T00:58:01.202" v="1073"/>
        <pc:sldMkLst>
          <pc:docMk/>
          <pc:sldMk cId="2529059997" sldId="267"/>
        </pc:sldMkLst>
        <pc:spChg chg="mod">
          <ac:chgData name="Alia 20367720" userId="S::alia.20367720@compit.aun.edu.eg::bb530c8b-8e90-4445-bfb8-d5020ecded06" providerId="AD" clId="Web-{2737CF96-B9D0-4ED8-A7AC-65B569FD550A}" dt="2022-12-27T00:57:44.671" v="1071" actId="20577"/>
          <ac:spMkLst>
            <pc:docMk/>
            <pc:sldMk cId="2529059997" sldId="267"/>
            <ac:spMk id="2" creationId="{93A1FA03-1DD5-356D-00A3-4227D275FDB4}"/>
          </ac:spMkLst>
        </pc:spChg>
        <pc:spChg chg="del">
          <ac:chgData name="Alia 20367720" userId="S::alia.20367720@compit.aun.edu.eg::bb530c8b-8e90-4445-bfb8-d5020ecded06" providerId="AD" clId="Web-{2737CF96-B9D0-4ED8-A7AC-65B569FD550A}" dt="2022-12-26T23:56:52.171" v="562"/>
          <ac:spMkLst>
            <pc:docMk/>
            <pc:sldMk cId="2529059997" sldId="267"/>
            <ac:spMk id="3" creationId="{A3DDE3A5-DA14-A5DC-3A85-AC9B1690E6FB}"/>
          </ac:spMkLst>
        </pc:spChg>
        <pc:spChg chg="add del">
          <ac:chgData name="Alia 20367720" userId="S::alia.20367720@compit.aun.edu.eg::bb530c8b-8e90-4445-bfb8-d5020ecded06" providerId="AD" clId="Web-{2737CF96-B9D0-4ED8-A7AC-65B569FD550A}" dt="2022-12-26T23:58:47.440" v="570"/>
          <ac:spMkLst>
            <pc:docMk/>
            <pc:sldMk cId="2529059997" sldId="267"/>
            <ac:spMk id="9" creationId="{6F828D28-8E09-41CC-8229-3070B5467A96}"/>
          </ac:spMkLst>
        </pc:spChg>
        <pc:spChg chg="add del">
          <ac:chgData name="Alia 20367720" userId="S::alia.20367720@compit.aun.edu.eg::bb530c8b-8e90-4445-bfb8-d5020ecded06" providerId="AD" clId="Web-{2737CF96-B9D0-4ED8-A7AC-65B569FD550A}" dt="2022-12-26T23:58:47.440" v="570"/>
          <ac:spMkLst>
            <pc:docMk/>
            <pc:sldMk cId="2529059997" sldId="267"/>
            <ac:spMk id="11" creationId="{D5B012D8-7F27-4758-9AC6-C889B154BD73}"/>
          </ac:spMkLst>
        </pc:spChg>
        <pc:spChg chg="add del">
          <ac:chgData name="Alia 20367720" userId="S::alia.20367720@compit.aun.edu.eg::bb530c8b-8e90-4445-bfb8-d5020ecded06" providerId="AD" clId="Web-{2737CF96-B9D0-4ED8-A7AC-65B569FD550A}" dt="2022-12-26T23:58:47.440" v="570"/>
          <ac:spMkLst>
            <pc:docMk/>
            <pc:sldMk cId="2529059997" sldId="267"/>
            <ac:spMk id="13" creationId="{4063B759-00FC-46D1-9898-8E8625268FAF}"/>
          </ac:spMkLst>
        </pc:spChg>
        <pc:spChg chg="add">
          <ac:chgData name="Alia 20367720" userId="S::alia.20367720@compit.aun.edu.eg::bb530c8b-8e90-4445-bfb8-d5020ecded06" providerId="AD" clId="Web-{2737CF96-B9D0-4ED8-A7AC-65B569FD550A}" dt="2022-12-26T23:58:47.440" v="570"/>
          <ac:spMkLst>
            <pc:docMk/>
            <pc:sldMk cId="2529059997" sldId="267"/>
            <ac:spMk id="18" creationId="{6F40FBDA-CEB1-40F0-9AB9-BD9C402D70FE}"/>
          </ac:spMkLst>
        </pc:spChg>
        <pc:spChg chg="add">
          <ac:chgData name="Alia 20367720" userId="S::alia.20367720@compit.aun.edu.eg::bb530c8b-8e90-4445-bfb8-d5020ecded06" providerId="AD" clId="Web-{2737CF96-B9D0-4ED8-A7AC-65B569FD550A}" dt="2022-12-26T23:58:47.440" v="570"/>
          <ac:spMkLst>
            <pc:docMk/>
            <pc:sldMk cId="2529059997" sldId="267"/>
            <ac:spMk id="20" creationId="{0344D4FE-ABEF-4230-9E4E-AD5782FC78AC}"/>
          </ac:spMkLst>
        </pc:spChg>
        <pc:spChg chg="add">
          <ac:chgData name="Alia 20367720" userId="S::alia.20367720@compit.aun.edu.eg::bb530c8b-8e90-4445-bfb8-d5020ecded06" providerId="AD" clId="Web-{2737CF96-B9D0-4ED8-A7AC-65B569FD550A}" dt="2022-12-26T23:58:47.440" v="570"/>
          <ac:spMkLst>
            <pc:docMk/>
            <pc:sldMk cId="2529059997" sldId="267"/>
            <ac:spMk id="22" creationId="{9325F979-D3F9-4926-81B7-7ACCB31A501B}"/>
          </ac:spMkLst>
        </pc:spChg>
        <pc:picChg chg="add del mod">
          <ac:chgData name="Alia 20367720" userId="S::alia.20367720@compit.aun.edu.eg::bb530c8b-8e90-4445-bfb8-d5020ecded06" providerId="AD" clId="Web-{2737CF96-B9D0-4ED8-A7AC-65B569FD550A}" dt="2022-12-26T23:58:44.768" v="569"/>
          <ac:picMkLst>
            <pc:docMk/>
            <pc:sldMk cId="2529059997" sldId="267"/>
            <ac:picMk id="4" creationId="{9C8F0BDD-C105-55A7-0497-50371BB135AD}"/>
          </ac:picMkLst>
        </pc:picChg>
        <pc:picChg chg="add del mod">
          <ac:chgData name="Alia 20367720" userId="S::alia.20367720@compit.aun.edu.eg::bb530c8b-8e90-4445-bfb8-d5020ecded06" providerId="AD" clId="Web-{2737CF96-B9D0-4ED8-A7AC-65B569FD550A}" dt="2022-12-27T00:57:46.686" v="1072"/>
          <ac:picMkLst>
            <pc:docMk/>
            <pc:sldMk cId="2529059997" sldId="267"/>
            <ac:picMk id="5" creationId="{678F8AE6-276B-6D95-D0FF-0F67C80629ED}"/>
          </ac:picMkLst>
        </pc:picChg>
      </pc:sldChg>
      <pc:sldChg chg="addSp delSp modSp add mod replId setBg setClrOvrMap">
        <pc:chgData name="Alia 20367720" userId="S::alia.20367720@compit.aun.edu.eg::bb530c8b-8e90-4445-bfb8-d5020ecded06" providerId="AD" clId="Web-{2737CF96-B9D0-4ED8-A7AC-65B569FD550A}" dt="2022-12-27T01:27:56.008" v="1256" actId="20577"/>
        <pc:sldMkLst>
          <pc:docMk/>
          <pc:sldMk cId="4274584474" sldId="268"/>
        </pc:sldMkLst>
        <pc:spChg chg="mod ord">
          <ac:chgData name="Alia 20367720" userId="S::alia.20367720@compit.aun.edu.eg::bb530c8b-8e90-4445-bfb8-d5020ecded06" providerId="AD" clId="Web-{2737CF96-B9D0-4ED8-A7AC-65B569FD550A}" dt="2022-12-27T01:27:56.008" v="1256" actId="20577"/>
          <ac:spMkLst>
            <pc:docMk/>
            <pc:sldMk cId="4274584474" sldId="268"/>
            <ac:spMk id="2" creationId="{93A1FA03-1DD5-356D-00A3-4227D275FDB4}"/>
          </ac:spMkLst>
        </pc:spChg>
        <pc:spChg chg="add del">
          <ac:chgData name="Alia 20367720" userId="S::alia.20367720@compit.aun.edu.eg::bb530c8b-8e90-4445-bfb8-d5020ecded06" providerId="AD" clId="Web-{2737CF96-B9D0-4ED8-A7AC-65B569FD550A}" dt="2022-12-26T23:58:37.111" v="568"/>
          <ac:spMkLst>
            <pc:docMk/>
            <pc:sldMk cId="4274584474" sldId="268"/>
            <ac:spMk id="9" creationId="{6F828D28-8E09-41CC-8229-3070B5467A96}"/>
          </ac:spMkLst>
        </pc:spChg>
        <pc:spChg chg="add del">
          <ac:chgData name="Alia 20367720" userId="S::alia.20367720@compit.aun.edu.eg::bb530c8b-8e90-4445-bfb8-d5020ecded06" providerId="AD" clId="Web-{2737CF96-B9D0-4ED8-A7AC-65B569FD550A}" dt="2022-12-26T23:58:37.111" v="568"/>
          <ac:spMkLst>
            <pc:docMk/>
            <pc:sldMk cId="4274584474" sldId="268"/>
            <ac:spMk id="11" creationId="{D5B012D8-7F27-4758-9AC6-C889B154BD73}"/>
          </ac:spMkLst>
        </pc:spChg>
        <pc:spChg chg="add del">
          <ac:chgData name="Alia 20367720" userId="S::alia.20367720@compit.aun.edu.eg::bb530c8b-8e90-4445-bfb8-d5020ecded06" providerId="AD" clId="Web-{2737CF96-B9D0-4ED8-A7AC-65B569FD550A}" dt="2022-12-26T23:58:37.111" v="568"/>
          <ac:spMkLst>
            <pc:docMk/>
            <pc:sldMk cId="4274584474" sldId="268"/>
            <ac:spMk id="13" creationId="{4063B759-00FC-46D1-9898-8E8625268FAF}"/>
          </ac:spMkLst>
        </pc:spChg>
        <pc:spChg chg="add del">
          <ac:chgData name="Alia 20367720" userId="S::alia.20367720@compit.aun.edu.eg::bb530c8b-8e90-4445-bfb8-d5020ecded06" providerId="AD" clId="Web-{2737CF96-B9D0-4ED8-A7AC-65B569FD550A}" dt="2022-12-26T23:58:37.080" v="567"/>
          <ac:spMkLst>
            <pc:docMk/>
            <pc:sldMk cId="4274584474" sldId="268"/>
            <ac:spMk id="18" creationId="{71B2258F-86CA-4D4D-8270-BC05FCDEBFB3}"/>
          </ac:spMkLst>
        </pc:spChg>
        <pc:spChg chg="add">
          <ac:chgData name="Alia 20367720" userId="S::alia.20367720@compit.aun.edu.eg::bb530c8b-8e90-4445-bfb8-d5020ecded06" providerId="AD" clId="Web-{2737CF96-B9D0-4ED8-A7AC-65B569FD550A}" dt="2022-12-26T23:58:37.111" v="568"/>
          <ac:spMkLst>
            <pc:docMk/>
            <pc:sldMk cId="4274584474" sldId="268"/>
            <ac:spMk id="20" creationId="{0344D4FE-ABEF-4230-9E4E-AD5782FC78AC}"/>
          </ac:spMkLst>
        </pc:spChg>
        <pc:spChg chg="add">
          <ac:chgData name="Alia 20367720" userId="S::alia.20367720@compit.aun.edu.eg::bb530c8b-8e90-4445-bfb8-d5020ecded06" providerId="AD" clId="Web-{2737CF96-B9D0-4ED8-A7AC-65B569FD550A}" dt="2022-12-26T23:58:37.111" v="568"/>
          <ac:spMkLst>
            <pc:docMk/>
            <pc:sldMk cId="4274584474" sldId="268"/>
            <ac:spMk id="21" creationId="{6F40FBDA-CEB1-40F0-9AB9-BD9C402D70FE}"/>
          </ac:spMkLst>
        </pc:spChg>
        <pc:spChg chg="add">
          <ac:chgData name="Alia 20367720" userId="S::alia.20367720@compit.aun.edu.eg::bb530c8b-8e90-4445-bfb8-d5020ecded06" providerId="AD" clId="Web-{2737CF96-B9D0-4ED8-A7AC-65B569FD550A}" dt="2022-12-26T23:58:37.111" v="568"/>
          <ac:spMkLst>
            <pc:docMk/>
            <pc:sldMk cId="4274584474" sldId="268"/>
            <ac:spMk id="22" creationId="{9325F979-D3F9-4926-81B7-7ACCB31A501B}"/>
          </ac:spMkLst>
        </pc:spChg>
        <pc:picChg chg="mod">
          <ac:chgData name="Alia 20367720" userId="S::alia.20367720@compit.aun.edu.eg::bb530c8b-8e90-4445-bfb8-d5020ecded06" providerId="AD" clId="Web-{2737CF96-B9D0-4ED8-A7AC-65B569FD550A}" dt="2022-12-26T23:58:37.111" v="568"/>
          <ac:picMkLst>
            <pc:docMk/>
            <pc:sldMk cId="4274584474" sldId="268"/>
            <ac:picMk id="4" creationId="{9C8F0BDD-C105-55A7-0497-50371BB135AD}"/>
          </ac:picMkLst>
        </pc:picChg>
        <pc:picChg chg="del">
          <ac:chgData name="Alia 20367720" userId="S::alia.20367720@compit.aun.edu.eg::bb530c8b-8e90-4445-bfb8-d5020ecded06" providerId="AD" clId="Web-{2737CF96-B9D0-4ED8-A7AC-65B569FD550A}" dt="2022-12-26T23:57:20.609" v="565"/>
          <ac:picMkLst>
            <pc:docMk/>
            <pc:sldMk cId="4274584474" sldId="268"/>
            <ac:picMk id="5" creationId="{678F8AE6-276B-6D95-D0FF-0F67C80629ED}"/>
          </ac:picMkLst>
        </pc:picChg>
      </pc:sldChg>
      <pc:sldChg chg="addSp delSp modSp new mod setBg addAnim delAnim setClrOvrMap">
        <pc:chgData name="Alia 20367720" userId="S::alia.20367720@compit.aun.edu.eg::bb530c8b-8e90-4445-bfb8-d5020ecded06" providerId="AD" clId="Web-{2737CF96-B9D0-4ED8-A7AC-65B569FD550A}" dt="2022-12-27T00:28:13.204" v="800" actId="20577"/>
        <pc:sldMkLst>
          <pc:docMk/>
          <pc:sldMk cId="1185832715" sldId="269"/>
        </pc:sldMkLst>
        <pc:spChg chg="mod">
          <ac:chgData name="Alia 20367720" userId="S::alia.20367720@compit.aun.edu.eg::bb530c8b-8e90-4445-bfb8-d5020ecded06" providerId="AD" clId="Web-{2737CF96-B9D0-4ED8-A7AC-65B569FD550A}" dt="2022-12-27T00:28:13.204" v="800" actId="20577"/>
          <ac:spMkLst>
            <pc:docMk/>
            <pc:sldMk cId="1185832715" sldId="269"/>
            <ac:spMk id="2" creationId="{AF5BB140-923C-6163-0F11-AD70C369E76E}"/>
          </ac:spMkLst>
        </pc:spChg>
        <pc:spChg chg="del">
          <ac:chgData name="Alia 20367720" userId="S::alia.20367720@compit.aun.edu.eg::bb530c8b-8e90-4445-bfb8-d5020ecded06" providerId="AD" clId="Web-{2737CF96-B9D0-4ED8-A7AC-65B569FD550A}" dt="2022-12-27T00:00:47.291" v="583"/>
          <ac:spMkLst>
            <pc:docMk/>
            <pc:sldMk cId="1185832715" sldId="269"/>
            <ac:spMk id="3" creationId="{D1121F12-017F-9108-395E-B30B9B6E4E80}"/>
          </ac:spMkLst>
        </pc:spChg>
        <pc:spChg chg="add del mod">
          <ac:chgData name="Alia 20367720" userId="S::alia.20367720@compit.aun.edu.eg::bb530c8b-8e90-4445-bfb8-d5020ecded06" providerId="AD" clId="Web-{2737CF96-B9D0-4ED8-A7AC-65B569FD550A}" dt="2022-12-27T00:05:29.836" v="623"/>
          <ac:spMkLst>
            <pc:docMk/>
            <pc:sldMk cId="1185832715" sldId="269"/>
            <ac:spMk id="6" creationId="{17BF166A-41ED-A569-61FF-4614AA15A076}"/>
          </ac:spMkLst>
        </pc:spChg>
        <pc:spChg chg="add del">
          <ac:chgData name="Alia 20367720" userId="S::alia.20367720@compit.aun.edu.eg::bb530c8b-8e90-4445-bfb8-d5020ecded06" providerId="AD" clId="Web-{2737CF96-B9D0-4ED8-A7AC-65B569FD550A}" dt="2022-12-27T00:08:34.424" v="631"/>
          <ac:spMkLst>
            <pc:docMk/>
            <pc:sldMk cId="1185832715" sldId="269"/>
            <ac:spMk id="8" creationId="{F1611BA9-268A-49A6-84F8-FC91536686E4}"/>
          </ac:spMkLst>
        </pc:spChg>
        <pc:spChg chg="add del">
          <ac:chgData name="Alia 20367720" userId="S::alia.20367720@compit.aun.edu.eg::bb530c8b-8e90-4445-bfb8-d5020ecded06" providerId="AD" clId="Web-{2737CF96-B9D0-4ED8-A7AC-65B569FD550A}" dt="2022-12-27T00:08:34.424" v="631"/>
          <ac:spMkLst>
            <pc:docMk/>
            <pc:sldMk cId="1185832715" sldId="269"/>
            <ac:spMk id="10" creationId="{E20EB187-900F-4AF5-813B-101456D9FD39}"/>
          </ac:spMkLst>
        </pc:spChg>
        <pc:spChg chg="add del">
          <ac:chgData name="Alia 20367720" userId="S::alia.20367720@compit.aun.edu.eg::bb530c8b-8e90-4445-bfb8-d5020ecded06" providerId="AD" clId="Web-{2737CF96-B9D0-4ED8-A7AC-65B569FD550A}" dt="2022-12-27T00:08:34.424" v="631"/>
          <ac:spMkLst>
            <pc:docMk/>
            <pc:sldMk cId="1185832715" sldId="269"/>
            <ac:spMk id="12" creationId="{1825D5AF-D278-4D9A-A4F5-A1A1D3507636}"/>
          </ac:spMkLst>
        </pc:spChg>
        <pc:spChg chg="add del">
          <ac:chgData name="Alia 20367720" userId="S::alia.20367720@compit.aun.edu.eg::bb530c8b-8e90-4445-bfb8-d5020ecded06" providerId="AD" clId="Web-{2737CF96-B9D0-4ED8-A7AC-65B569FD550A}" dt="2022-12-27T00:08:49.112" v="632"/>
          <ac:spMkLst>
            <pc:docMk/>
            <pc:sldMk cId="1185832715" sldId="269"/>
            <ac:spMk id="17" creationId="{71B2258F-86CA-4D4D-8270-BC05FCDEBFB3}"/>
          </ac:spMkLst>
        </pc:spChg>
        <pc:spChg chg="add">
          <ac:chgData name="Alia 20367720" userId="S::alia.20367720@compit.aun.edu.eg::bb530c8b-8e90-4445-bfb8-d5020ecded06" providerId="AD" clId="Web-{2737CF96-B9D0-4ED8-A7AC-65B569FD550A}" dt="2022-12-27T00:08:49.112" v="632"/>
          <ac:spMkLst>
            <pc:docMk/>
            <pc:sldMk cId="1185832715" sldId="269"/>
            <ac:spMk id="22" creationId="{6F40FBDA-CEB1-40F0-9AB9-BD9C402D70FE}"/>
          </ac:spMkLst>
        </pc:spChg>
        <pc:spChg chg="add">
          <ac:chgData name="Alia 20367720" userId="S::alia.20367720@compit.aun.edu.eg::bb530c8b-8e90-4445-bfb8-d5020ecded06" providerId="AD" clId="Web-{2737CF96-B9D0-4ED8-A7AC-65B569FD550A}" dt="2022-12-27T00:08:49.112" v="632"/>
          <ac:spMkLst>
            <pc:docMk/>
            <pc:sldMk cId="1185832715" sldId="269"/>
            <ac:spMk id="24" creationId="{0344D4FE-ABEF-4230-9E4E-AD5782FC78AC}"/>
          </ac:spMkLst>
        </pc:spChg>
        <pc:spChg chg="add">
          <ac:chgData name="Alia 20367720" userId="S::alia.20367720@compit.aun.edu.eg::bb530c8b-8e90-4445-bfb8-d5020ecded06" providerId="AD" clId="Web-{2737CF96-B9D0-4ED8-A7AC-65B569FD550A}" dt="2022-12-27T00:08:49.112" v="632"/>
          <ac:spMkLst>
            <pc:docMk/>
            <pc:sldMk cId="1185832715" sldId="269"/>
            <ac:spMk id="26" creationId="{9325F979-D3F9-4926-81B7-7ACCB31A501B}"/>
          </ac:spMkLst>
        </pc:spChg>
        <pc:picChg chg="add del mod ord">
          <ac:chgData name="Alia 20367720" userId="S::alia.20367720@compit.aun.edu.eg::bb530c8b-8e90-4445-bfb8-d5020ecded06" providerId="AD" clId="Web-{2737CF96-B9D0-4ED8-A7AC-65B569FD550A}" dt="2022-12-27T00:04:03.865" v="609"/>
          <ac:picMkLst>
            <pc:docMk/>
            <pc:sldMk cId="1185832715" sldId="269"/>
            <ac:picMk id="4" creationId="{73A63D15-6FA9-9BE3-67E6-9071A4FD6AD3}"/>
          </ac:picMkLst>
        </pc:picChg>
        <pc:picChg chg="add mod">
          <ac:chgData name="Alia 20367720" userId="S::alia.20367720@compit.aun.edu.eg::bb530c8b-8e90-4445-bfb8-d5020ecded06" providerId="AD" clId="Web-{2737CF96-B9D0-4ED8-A7AC-65B569FD550A}" dt="2022-12-27T00:09:03.956" v="638" actId="1076"/>
          <ac:picMkLst>
            <pc:docMk/>
            <pc:sldMk cId="1185832715" sldId="269"/>
            <ac:picMk id="5" creationId="{9A5F1C4E-4D8D-4BA9-9D71-316292D322BE}"/>
          </ac:picMkLst>
        </pc:picChg>
      </pc:sldChg>
      <pc:sldChg chg="addSp delSp modSp new mod setBg">
        <pc:chgData name="Alia 20367720" userId="S::alia.20367720@compit.aun.edu.eg::bb530c8b-8e90-4445-bfb8-d5020ecded06" providerId="AD" clId="Web-{2737CF96-B9D0-4ED8-A7AC-65B569FD550A}" dt="2022-12-27T00:12:00.578" v="667" actId="20577"/>
        <pc:sldMkLst>
          <pc:docMk/>
          <pc:sldMk cId="687914750" sldId="270"/>
        </pc:sldMkLst>
        <pc:spChg chg="mod">
          <ac:chgData name="Alia 20367720" userId="S::alia.20367720@compit.aun.edu.eg::bb530c8b-8e90-4445-bfb8-d5020ecded06" providerId="AD" clId="Web-{2737CF96-B9D0-4ED8-A7AC-65B569FD550A}" dt="2022-12-27T00:12:00.578" v="667" actId="20577"/>
          <ac:spMkLst>
            <pc:docMk/>
            <pc:sldMk cId="687914750" sldId="270"/>
            <ac:spMk id="2" creationId="{9ED0906B-1A49-2950-6599-5B781071018C}"/>
          </ac:spMkLst>
        </pc:spChg>
        <pc:spChg chg="del">
          <ac:chgData name="Alia 20367720" userId="S::alia.20367720@compit.aun.edu.eg::bb530c8b-8e90-4445-bfb8-d5020ecded06" providerId="AD" clId="Web-{2737CF96-B9D0-4ED8-A7AC-65B569FD550A}" dt="2022-12-27T00:01:41.136" v="588"/>
          <ac:spMkLst>
            <pc:docMk/>
            <pc:sldMk cId="687914750" sldId="270"/>
            <ac:spMk id="3" creationId="{FAD468AE-0E4B-6E03-051F-BE27FF39FD72}"/>
          </ac:spMkLst>
        </pc:spChg>
        <pc:spChg chg="add del">
          <ac:chgData name="Alia 20367720" userId="S::alia.20367720@compit.aun.edu.eg::bb530c8b-8e90-4445-bfb8-d5020ecded06" providerId="AD" clId="Web-{2737CF96-B9D0-4ED8-A7AC-65B569FD550A}" dt="2022-12-27T00:02:11.893" v="594"/>
          <ac:spMkLst>
            <pc:docMk/>
            <pc:sldMk cId="687914750" sldId="270"/>
            <ac:spMk id="8" creationId="{C5B21889-80C1-386D-2FE6-C7363DCC1ACD}"/>
          </ac:spMkLst>
        </pc:spChg>
        <pc:spChg chg="add">
          <ac:chgData name="Alia 20367720" userId="S::alia.20367720@compit.aun.edu.eg::bb530c8b-8e90-4445-bfb8-d5020ecded06" providerId="AD" clId="Web-{2737CF96-B9D0-4ED8-A7AC-65B569FD550A}" dt="2022-12-27T00:02:01.268" v="592"/>
          <ac:spMkLst>
            <pc:docMk/>
            <pc:sldMk cId="687914750" sldId="270"/>
            <ac:spMk id="11" creationId="{D7A453D2-15D8-4403-815F-291FA16340D9}"/>
          </ac:spMkLst>
        </pc:spChg>
        <pc:spChg chg="add">
          <ac:chgData name="Alia 20367720" userId="S::alia.20367720@compit.aun.edu.eg::bb530c8b-8e90-4445-bfb8-d5020ecded06" providerId="AD" clId="Web-{2737CF96-B9D0-4ED8-A7AC-65B569FD550A}" dt="2022-12-27T00:02:01.268" v="592"/>
          <ac:spMkLst>
            <pc:docMk/>
            <pc:sldMk cId="687914750" sldId="270"/>
            <ac:spMk id="13" creationId="{8161EA6B-09CA-445B-AB0D-8DF76FA92DEF}"/>
          </ac:spMkLst>
        </pc:spChg>
        <pc:spChg chg="add">
          <ac:chgData name="Alia 20367720" userId="S::alia.20367720@compit.aun.edu.eg::bb530c8b-8e90-4445-bfb8-d5020ecded06" providerId="AD" clId="Web-{2737CF96-B9D0-4ED8-A7AC-65B569FD550A}" dt="2022-12-27T00:02:01.268" v="592"/>
          <ac:spMkLst>
            <pc:docMk/>
            <pc:sldMk cId="687914750" sldId="270"/>
            <ac:spMk id="23" creationId="{B8114C98-A349-4111-A123-E8EAB86ABE30}"/>
          </ac:spMkLst>
        </pc:spChg>
        <pc:spChg chg="add">
          <ac:chgData name="Alia 20367720" userId="S::alia.20367720@compit.aun.edu.eg::bb530c8b-8e90-4445-bfb8-d5020ecded06" providerId="AD" clId="Web-{2737CF96-B9D0-4ED8-A7AC-65B569FD550A}" dt="2022-12-27T00:02:01.268" v="592"/>
          <ac:spMkLst>
            <pc:docMk/>
            <pc:sldMk cId="687914750" sldId="270"/>
            <ac:spMk id="31" creationId="{E2D3D3F2-ABBB-4453-B1C5-1BEBF7E4DD56}"/>
          </ac:spMkLst>
        </pc:spChg>
        <pc:grpChg chg="add">
          <ac:chgData name="Alia 20367720" userId="S::alia.20367720@compit.aun.edu.eg::bb530c8b-8e90-4445-bfb8-d5020ecded06" providerId="AD" clId="Web-{2737CF96-B9D0-4ED8-A7AC-65B569FD550A}" dt="2022-12-27T00:02:01.268" v="592"/>
          <ac:grpSpMkLst>
            <pc:docMk/>
            <pc:sldMk cId="687914750" sldId="270"/>
            <ac:grpSpMk id="15" creationId="{74E65F23-789E-4CB9-B34F-46A85E25D667}"/>
          </ac:grpSpMkLst>
        </pc:grpChg>
        <pc:grpChg chg="add">
          <ac:chgData name="Alia 20367720" userId="S::alia.20367720@compit.aun.edu.eg::bb530c8b-8e90-4445-bfb8-d5020ecded06" providerId="AD" clId="Web-{2737CF96-B9D0-4ED8-A7AC-65B569FD550A}" dt="2022-12-27T00:02:01.268" v="592"/>
          <ac:grpSpMkLst>
            <pc:docMk/>
            <pc:sldMk cId="687914750" sldId="270"/>
            <ac:grpSpMk id="25" creationId="{670FB431-AE18-414D-92F4-1D12D1991152}"/>
          </ac:grpSpMkLst>
        </pc:grpChg>
        <pc:grpChg chg="add">
          <ac:chgData name="Alia 20367720" userId="S::alia.20367720@compit.aun.edu.eg::bb530c8b-8e90-4445-bfb8-d5020ecded06" providerId="AD" clId="Web-{2737CF96-B9D0-4ED8-A7AC-65B569FD550A}" dt="2022-12-27T00:02:01.268" v="592"/>
          <ac:grpSpMkLst>
            <pc:docMk/>
            <pc:sldMk cId="687914750" sldId="270"/>
            <ac:grpSpMk id="33" creationId="{8214E4A5-A0D2-42C4-8D14-D2A7E495F041}"/>
          </ac:grpSpMkLst>
        </pc:grpChg>
        <pc:grpChg chg="add">
          <ac:chgData name="Alia 20367720" userId="S::alia.20367720@compit.aun.edu.eg::bb530c8b-8e90-4445-bfb8-d5020ecded06" providerId="AD" clId="Web-{2737CF96-B9D0-4ED8-A7AC-65B569FD550A}" dt="2022-12-27T00:02:01.268" v="592"/>
          <ac:grpSpMkLst>
            <pc:docMk/>
            <pc:sldMk cId="687914750" sldId="270"/>
            <ac:grpSpMk id="39" creationId="{4043ADFC-DC2E-40D2-954D-4A13B908DA80}"/>
          </ac:grpSpMkLst>
        </pc:grpChg>
        <pc:picChg chg="add mod ord">
          <ac:chgData name="Alia 20367720" userId="S::alia.20367720@compit.aun.edu.eg::bb530c8b-8e90-4445-bfb8-d5020ecded06" providerId="AD" clId="Web-{2737CF96-B9D0-4ED8-A7AC-65B569FD550A}" dt="2022-12-27T00:11:47.094" v="664" actId="1076"/>
          <ac:picMkLst>
            <pc:docMk/>
            <pc:sldMk cId="687914750" sldId="270"/>
            <ac:picMk id="4" creationId="{7D753818-C8A5-A267-EC43-EE55190FDC4F}"/>
          </ac:picMkLst>
        </pc:picChg>
        <pc:picChg chg="add mod">
          <ac:chgData name="Alia 20367720" userId="S::alia.20367720@compit.aun.edu.eg::bb530c8b-8e90-4445-bfb8-d5020ecded06" providerId="AD" clId="Web-{2737CF96-B9D0-4ED8-A7AC-65B569FD550A}" dt="2022-12-27T00:11:52.766" v="665" actId="1076"/>
          <ac:picMkLst>
            <pc:docMk/>
            <pc:sldMk cId="687914750" sldId="270"/>
            <ac:picMk id="6" creationId="{AB96A2FF-C595-D327-3810-1B04CFC5FEC8}"/>
          </ac:picMkLst>
        </pc:picChg>
        <pc:picChg chg="add del mod">
          <ac:chgData name="Alia 20367720" userId="S::alia.20367720@compit.aun.edu.eg::bb530c8b-8e90-4445-bfb8-d5020ecded06" providerId="AD" clId="Web-{2737CF96-B9D0-4ED8-A7AC-65B569FD550A}" dt="2022-12-27T00:11:33.949" v="663"/>
          <ac:picMkLst>
            <pc:docMk/>
            <pc:sldMk cId="687914750" sldId="270"/>
            <ac:picMk id="7" creationId="{F83253BB-F515-B5BC-781C-0CB4AF8587CB}"/>
          </ac:picMkLst>
        </pc:picChg>
      </pc:sldChg>
      <pc:sldChg chg="addSp delSp modSp add replId">
        <pc:chgData name="Alia 20367720" userId="S::alia.20367720@compit.aun.edu.eg::bb530c8b-8e90-4445-bfb8-d5020ecded06" providerId="AD" clId="Web-{2737CF96-B9D0-4ED8-A7AC-65B569FD550A}" dt="2022-12-27T00:13:10.815" v="675" actId="14100"/>
        <pc:sldMkLst>
          <pc:docMk/>
          <pc:sldMk cId="3126864053" sldId="271"/>
        </pc:sldMkLst>
        <pc:spChg chg="add del mod">
          <ac:chgData name="Alia 20367720" userId="S::alia.20367720@compit.aun.edu.eg::bb530c8b-8e90-4445-bfb8-d5020ecded06" providerId="AD" clId="Web-{2737CF96-B9D0-4ED8-A7AC-65B569FD550A}" dt="2022-12-27T00:13:04.236" v="673"/>
          <ac:spMkLst>
            <pc:docMk/>
            <pc:sldMk cId="3126864053" sldId="271"/>
            <ac:spMk id="5" creationId="{490BCB49-B189-1FA5-6A64-29CE86E0FE55}"/>
          </ac:spMkLst>
        </pc:spChg>
        <pc:picChg chg="del">
          <ac:chgData name="Alia 20367720" userId="S::alia.20367720@compit.aun.edu.eg::bb530c8b-8e90-4445-bfb8-d5020ecded06" providerId="AD" clId="Web-{2737CF96-B9D0-4ED8-A7AC-65B569FD550A}" dt="2022-12-27T00:12:12.438" v="670"/>
          <ac:picMkLst>
            <pc:docMk/>
            <pc:sldMk cId="3126864053" sldId="271"/>
            <ac:picMk id="4" creationId="{7D753818-C8A5-A267-EC43-EE55190FDC4F}"/>
          </ac:picMkLst>
        </pc:picChg>
        <pc:picChg chg="del">
          <ac:chgData name="Alia 20367720" userId="S::alia.20367720@compit.aun.edu.eg::bb530c8b-8e90-4445-bfb8-d5020ecded06" providerId="AD" clId="Web-{2737CF96-B9D0-4ED8-A7AC-65B569FD550A}" dt="2022-12-27T00:12:12.422" v="669"/>
          <ac:picMkLst>
            <pc:docMk/>
            <pc:sldMk cId="3126864053" sldId="271"/>
            <ac:picMk id="6" creationId="{AB96A2FF-C595-D327-3810-1B04CFC5FEC8}"/>
          </ac:picMkLst>
        </pc:picChg>
        <pc:picChg chg="add mod ord">
          <ac:chgData name="Alia 20367720" userId="S::alia.20367720@compit.aun.edu.eg::bb530c8b-8e90-4445-bfb8-d5020ecded06" providerId="AD" clId="Web-{2737CF96-B9D0-4ED8-A7AC-65B569FD550A}" dt="2022-12-27T00:13:10.815" v="675" actId="14100"/>
          <ac:picMkLst>
            <pc:docMk/>
            <pc:sldMk cId="3126864053" sldId="271"/>
            <ac:picMk id="7" creationId="{58872FC6-6C08-66D1-97AC-1AEBAC5F9834}"/>
          </ac:picMkLst>
        </pc:picChg>
      </pc:sldChg>
      <pc:sldChg chg="addSp delSp modSp add replId">
        <pc:chgData name="Alia 20367720" userId="S::alia.20367720@compit.aun.edu.eg::bb530c8b-8e90-4445-bfb8-d5020ecded06" providerId="AD" clId="Web-{2737CF96-B9D0-4ED8-A7AC-65B569FD550A}" dt="2022-12-27T00:19:12.871" v="710" actId="20577"/>
        <pc:sldMkLst>
          <pc:docMk/>
          <pc:sldMk cId="66290966" sldId="272"/>
        </pc:sldMkLst>
        <pc:spChg chg="mod">
          <ac:chgData name="Alia 20367720" userId="S::alia.20367720@compit.aun.edu.eg::bb530c8b-8e90-4445-bfb8-d5020ecded06" providerId="AD" clId="Web-{2737CF96-B9D0-4ED8-A7AC-65B569FD550A}" dt="2022-12-27T00:19:12.871" v="710" actId="20577"/>
          <ac:spMkLst>
            <pc:docMk/>
            <pc:sldMk cId="66290966" sldId="272"/>
            <ac:spMk id="2" creationId="{9ED0906B-1A49-2950-6599-5B781071018C}"/>
          </ac:spMkLst>
        </pc:spChg>
        <pc:spChg chg="add del mod">
          <ac:chgData name="Alia 20367720" userId="S::alia.20367720@compit.aun.edu.eg::bb530c8b-8e90-4445-bfb8-d5020ecded06" providerId="AD" clId="Web-{2737CF96-B9D0-4ED8-A7AC-65B569FD550A}" dt="2022-12-27T00:16:28.007" v="685"/>
          <ac:spMkLst>
            <pc:docMk/>
            <pc:sldMk cId="66290966" sldId="272"/>
            <ac:spMk id="5" creationId="{FBB29436-5733-2CD2-7138-73D83ED61E4F}"/>
          </ac:spMkLst>
        </pc:spChg>
        <pc:picChg chg="del">
          <ac:chgData name="Alia 20367720" userId="S::alia.20367720@compit.aun.edu.eg::bb530c8b-8e90-4445-bfb8-d5020ecded06" providerId="AD" clId="Web-{2737CF96-B9D0-4ED8-A7AC-65B569FD550A}" dt="2022-12-27T00:16:11.960" v="684"/>
          <ac:picMkLst>
            <pc:docMk/>
            <pc:sldMk cId="66290966" sldId="272"/>
            <ac:picMk id="4" creationId="{7D753818-C8A5-A267-EC43-EE55190FDC4F}"/>
          </ac:picMkLst>
        </pc:picChg>
        <pc:picChg chg="del">
          <ac:chgData name="Alia 20367720" userId="S::alia.20367720@compit.aun.edu.eg::bb530c8b-8e90-4445-bfb8-d5020ecded06" providerId="AD" clId="Web-{2737CF96-B9D0-4ED8-A7AC-65B569FD550A}" dt="2022-12-27T00:16:11.194" v="683"/>
          <ac:picMkLst>
            <pc:docMk/>
            <pc:sldMk cId="66290966" sldId="272"/>
            <ac:picMk id="6" creationId="{AB96A2FF-C595-D327-3810-1B04CFC5FEC8}"/>
          </ac:picMkLst>
        </pc:picChg>
        <pc:picChg chg="add mod ord">
          <ac:chgData name="Alia 20367720" userId="S::alia.20367720@compit.aun.edu.eg::bb530c8b-8e90-4445-bfb8-d5020ecded06" providerId="AD" clId="Web-{2737CF96-B9D0-4ED8-A7AC-65B569FD550A}" dt="2022-12-27T00:16:44.382" v="688" actId="1076"/>
          <ac:picMkLst>
            <pc:docMk/>
            <pc:sldMk cId="66290966" sldId="272"/>
            <ac:picMk id="7" creationId="{A762CFBD-2AD4-54CD-DAF3-398AF4A21B94}"/>
          </ac:picMkLst>
        </pc:picChg>
      </pc:sldChg>
      <pc:sldChg chg="add del replId">
        <pc:chgData name="Alia 20367720" userId="S::alia.20367720@compit.aun.edu.eg::bb530c8b-8e90-4445-bfb8-d5020ecded06" providerId="AD" clId="Web-{2737CF96-B9D0-4ED8-A7AC-65B569FD550A}" dt="2022-12-27T00:12:15.704" v="672"/>
        <pc:sldMkLst>
          <pc:docMk/>
          <pc:sldMk cId="571387829" sldId="272"/>
        </pc:sldMkLst>
      </pc:sldChg>
      <pc:sldChg chg="addSp delSp modSp add replId">
        <pc:chgData name="Alia 20367720" userId="S::alia.20367720@compit.aun.edu.eg::bb530c8b-8e90-4445-bfb8-d5020ecded06" providerId="AD" clId="Web-{2737CF96-B9D0-4ED8-A7AC-65B569FD550A}" dt="2022-12-27T00:19:06.839" v="709" actId="20577"/>
        <pc:sldMkLst>
          <pc:docMk/>
          <pc:sldMk cId="1890529352" sldId="273"/>
        </pc:sldMkLst>
        <pc:spChg chg="mod">
          <ac:chgData name="Alia 20367720" userId="S::alia.20367720@compit.aun.edu.eg::bb530c8b-8e90-4445-bfb8-d5020ecded06" providerId="AD" clId="Web-{2737CF96-B9D0-4ED8-A7AC-65B569FD550A}" dt="2022-12-27T00:19:06.839" v="709" actId="20577"/>
          <ac:spMkLst>
            <pc:docMk/>
            <pc:sldMk cId="1890529352" sldId="273"/>
            <ac:spMk id="2" creationId="{9ED0906B-1A49-2950-6599-5B781071018C}"/>
          </ac:spMkLst>
        </pc:spChg>
        <pc:spChg chg="add del mod">
          <ac:chgData name="Alia 20367720" userId="S::alia.20367720@compit.aun.edu.eg::bb530c8b-8e90-4445-bfb8-d5020ecded06" providerId="AD" clId="Web-{2737CF96-B9D0-4ED8-A7AC-65B569FD550A}" dt="2022-12-27T00:18:18.447" v="697"/>
          <ac:spMkLst>
            <pc:docMk/>
            <pc:sldMk cId="1890529352" sldId="273"/>
            <ac:spMk id="4" creationId="{990EDA3E-5B44-1FDC-D6BA-08B9E2F4B0B5}"/>
          </ac:spMkLst>
        </pc:spChg>
        <pc:picChg chg="add mod">
          <ac:chgData name="Alia 20367720" userId="S::alia.20367720@compit.aun.edu.eg::bb530c8b-8e90-4445-bfb8-d5020ecded06" providerId="AD" clId="Web-{2737CF96-B9D0-4ED8-A7AC-65B569FD550A}" dt="2022-12-27T00:19:02.964" v="708" actId="1076"/>
          <ac:picMkLst>
            <pc:docMk/>
            <pc:sldMk cId="1890529352" sldId="273"/>
            <ac:picMk id="5" creationId="{82405D9C-D943-7D81-25ED-ED6B9C2C6310}"/>
          </ac:picMkLst>
        </pc:picChg>
        <pc:picChg chg="del">
          <ac:chgData name="Alia 20367720" userId="S::alia.20367720@compit.aun.edu.eg::bb530c8b-8e90-4445-bfb8-d5020ecded06" providerId="AD" clId="Web-{2737CF96-B9D0-4ED8-A7AC-65B569FD550A}" dt="2022-12-27T00:17:44.759" v="696"/>
          <ac:picMkLst>
            <pc:docMk/>
            <pc:sldMk cId="1890529352" sldId="273"/>
            <ac:picMk id="7" creationId="{A762CFBD-2AD4-54CD-DAF3-398AF4A21B94}"/>
          </ac:picMkLst>
        </pc:picChg>
      </pc:sldChg>
      <pc:sldChg chg="addSp delSp modSp add replId">
        <pc:chgData name="Alia 20367720" userId="S::alia.20367720@compit.aun.edu.eg::bb530c8b-8e90-4445-bfb8-d5020ecded06" providerId="AD" clId="Web-{2737CF96-B9D0-4ED8-A7AC-65B569FD550A}" dt="2022-12-27T00:20:31.576" v="724" actId="1076"/>
        <pc:sldMkLst>
          <pc:docMk/>
          <pc:sldMk cId="3362695992" sldId="274"/>
        </pc:sldMkLst>
        <pc:spChg chg="mod">
          <ac:chgData name="Alia 20367720" userId="S::alia.20367720@compit.aun.edu.eg::bb530c8b-8e90-4445-bfb8-d5020ecded06" providerId="AD" clId="Web-{2737CF96-B9D0-4ED8-A7AC-65B569FD550A}" dt="2022-12-27T00:20:29.529" v="723" actId="20577"/>
          <ac:spMkLst>
            <pc:docMk/>
            <pc:sldMk cId="3362695992" sldId="274"/>
            <ac:spMk id="2" creationId="{9ED0906B-1A49-2950-6599-5B781071018C}"/>
          </ac:spMkLst>
        </pc:spChg>
        <pc:picChg chg="add mod">
          <ac:chgData name="Alia 20367720" userId="S::alia.20367720@compit.aun.edu.eg::bb530c8b-8e90-4445-bfb8-d5020ecded06" providerId="AD" clId="Web-{2737CF96-B9D0-4ED8-A7AC-65B569FD550A}" dt="2022-12-27T00:20:31.576" v="724" actId="1076"/>
          <ac:picMkLst>
            <pc:docMk/>
            <pc:sldMk cId="3362695992" sldId="274"/>
            <ac:picMk id="3" creationId="{37F2C835-5916-5F38-EDFA-1C95DBEDD9C2}"/>
          </ac:picMkLst>
        </pc:picChg>
        <pc:picChg chg="del">
          <ac:chgData name="Alia 20367720" userId="S::alia.20367720@compit.aun.edu.eg::bb530c8b-8e90-4445-bfb8-d5020ecded06" providerId="AD" clId="Web-{2737CF96-B9D0-4ED8-A7AC-65B569FD550A}" dt="2022-12-27T00:19:57.544" v="718"/>
          <ac:picMkLst>
            <pc:docMk/>
            <pc:sldMk cId="3362695992" sldId="274"/>
            <ac:picMk id="5" creationId="{82405D9C-D943-7D81-25ED-ED6B9C2C6310}"/>
          </ac:picMkLst>
        </pc:picChg>
      </pc:sldChg>
      <pc:sldChg chg="addSp delSp modSp add replId">
        <pc:chgData name="Alia 20367720" userId="S::alia.20367720@compit.aun.edu.eg::bb530c8b-8e90-4445-bfb8-d5020ecded06" providerId="AD" clId="Web-{2737CF96-B9D0-4ED8-A7AC-65B569FD550A}" dt="2022-12-27T00:22:58.941" v="754" actId="1076"/>
        <pc:sldMkLst>
          <pc:docMk/>
          <pc:sldMk cId="4008072625" sldId="275"/>
        </pc:sldMkLst>
        <pc:spChg chg="mod">
          <ac:chgData name="Alia 20367720" userId="S::alia.20367720@compit.aun.edu.eg::bb530c8b-8e90-4445-bfb8-d5020ecded06" providerId="AD" clId="Web-{2737CF96-B9D0-4ED8-A7AC-65B569FD550A}" dt="2022-12-27T00:22:53.613" v="753" actId="1076"/>
          <ac:spMkLst>
            <pc:docMk/>
            <pc:sldMk cId="4008072625" sldId="275"/>
            <ac:spMk id="2" creationId="{9ED0906B-1A49-2950-6599-5B781071018C}"/>
          </ac:spMkLst>
        </pc:spChg>
        <pc:picChg chg="del">
          <ac:chgData name="Alia 20367720" userId="S::alia.20367720@compit.aun.edu.eg::bb530c8b-8e90-4445-bfb8-d5020ecded06" providerId="AD" clId="Web-{2737CF96-B9D0-4ED8-A7AC-65B569FD550A}" dt="2022-12-27T00:21:06.608" v="729"/>
          <ac:picMkLst>
            <pc:docMk/>
            <pc:sldMk cId="4008072625" sldId="275"/>
            <ac:picMk id="3" creationId="{37F2C835-5916-5F38-EDFA-1C95DBEDD9C2}"/>
          </ac:picMkLst>
        </pc:picChg>
        <pc:picChg chg="add mod">
          <ac:chgData name="Alia 20367720" userId="S::alia.20367720@compit.aun.edu.eg::bb530c8b-8e90-4445-bfb8-d5020ecded06" providerId="AD" clId="Web-{2737CF96-B9D0-4ED8-A7AC-65B569FD550A}" dt="2022-12-27T00:22:58.941" v="754" actId="1076"/>
          <ac:picMkLst>
            <pc:docMk/>
            <pc:sldMk cId="4008072625" sldId="275"/>
            <ac:picMk id="4" creationId="{6A0836C8-8ABF-A2B4-5A14-1DE5FCA4B190}"/>
          </ac:picMkLst>
        </pc:picChg>
      </pc:sldChg>
      <pc:sldChg chg="addSp delSp modSp add replId">
        <pc:chgData name="Alia 20367720" userId="S::alia.20367720@compit.aun.edu.eg::bb530c8b-8e90-4445-bfb8-d5020ecded06" providerId="AD" clId="Web-{2737CF96-B9D0-4ED8-A7AC-65B569FD550A}" dt="2022-12-27T00:24:48.432" v="771" actId="1076"/>
        <pc:sldMkLst>
          <pc:docMk/>
          <pc:sldMk cId="57752161" sldId="276"/>
        </pc:sldMkLst>
        <pc:spChg chg="mod">
          <ac:chgData name="Alia 20367720" userId="S::alia.20367720@compit.aun.edu.eg::bb530c8b-8e90-4445-bfb8-d5020ecded06" providerId="AD" clId="Web-{2737CF96-B9D0-4ED8-A7AC-65B569FD550A}" dt="2022-12-27T00:24:48.432" v="771" actId="1076"/>
          <ac:spMkLst>
            <pc:docMk/>
            <pc:sldMk cId="57752161" sldId="276"/>
            <ac:spMk id="2" creationId="{9ED0906B-1A49-2950-6599-5B781071018C}"/>
          </ac:spMkLst>
        </pc:spChg>
        <pc:picChg chg="add mod">
          <ac:chgData name="Alia 20367720" userId="S::alia.20367720@compit.aun.edu.eg::bb530c8b-8e90-4445-bfb8-d5020ecded06" providerId="AD" clId="Web-{2737CF96-B9D0-4ED8-A7AC-65B569FD550A}" dt="2022-12-27T00:24:10.868" v="765" actId="1076"/>
          <ac:picMkLst>
            <pc:docMk/>
            <pc:sldMk cId="57752161" sldId="276"/>
            <ac:picMk id="3" creationId="{CCCA716E-B8B6-D7D3-FCCE-7255E150F404}"/>
          </ac:picMkLst>
        </pc:picChg>
        <pc:picChg chg="del">
          <ac:chgData name="Alia 20367720" userId="S::alia.20367720@compit.aun.edu.eg::bb530c8b-8e90-4445-bfb8-d5020ecded06" providerId="AD" clId="Web-{2737CF96-B9D0-4ED8-A7AC-65B569FD550A}" dt="2022-12-27T00:23:39.380" v="759"/>
          <ac:picMkLst>
            <pc:docMk/>
            <pc:sldMk cId="57752161" sldId="276"/>
            <ac:picMk id="4" creationId="{6A0836C8-8ABF-A2B4-5A14-1DE5FCA4B190}"/>
          </ac:picMkLst>
        </pc:picChg>
      </pc:sldChg>
      <pc:sldChg chg="addSp delSp modSp add replId">
        <pc:chgData name="Alia 20367720" userId="S::alia.20367720@compit.aun.edu.eg::bb530c8b-8e90-4445-bfb8-d5020ecded06" providerId="AD" clId="Web-{2737CF96-B9D0-4ED8-A7AC-65B569FD550A}" dt="2022-12-27T00:26:54.716" v="789" actId="20577"/>
        <pc:sldMkLst>
          <pc:docMk/>
          <pc:sldMk cId="1624683770" sldId="277"/>
        </pc:sldMkLst>
        <pc:spChg chg="mod">
          <ac:chgData name="Alia 20367720" userId="S::alia.20367720@compit.aun.edu.eg::bb530c8b-8e90-4445-bfb8-d5020ecded06" providerId="AD" clId="Web-{2737CF96-B9D0-4ED8-A7AC-65B569FD550A}" dt="2022-12-27T00:26:54.716" v="789" actId="20577"/>
          <ac:spMkLst>
            <pc:docMk/>
            <pc:sldMk cId="1624683770" sldId="277"/>
            <ac:spMk id="2" creationId="{9ED0906B-1A49-2950-6599-5B781071018C}"/>
          </ac:spMkLst>
        </pc:spChg>
        <pc:picChg chg="del">
          <ac:chgData name="Alia 20367720" userId="S::alia.20367720@compit.aun.edu.eg::bb530c8b-8e90-4445-bfb8-d5020ecded06" providerId="AD" clId="Web-{2737CF96-B9D0-4ED8-A7AC-65B569FD550A}" dt="2022-12-27T00:25:24.730" v="776"/>
          <ac:picMkLst>
            <pc:docMk/>
            <pc:sldMk cId="1624683770" sldId="277"/>
            <ac:picMk id="3" creationId="{CCCA716E-B8B6-D7D3-FCCE-7255E150F404}"/>
          </ac:picMkLst>
        </pc:picChg>
        <pc:picChg chg="add mod">
          <ac:chgData name="Alia 20367720" userId="S::alia.20367720@compit.aun.edu.eg::bb530c8b-8e90-4445-bfb8-d5020ecded06" providerId="AD" clId="Web-{2737CF96-B9D0-4ED8-A7AC-65B569FD550A}" dt="2022-12-27T00:26:43.138" v="788" actId="1076"/>
          <ac:picMkLst>
            <pc:docMk/>
            <pc:sldMk cId="1624683770" sldId="277"/>
            <ac:picMk id="4" creationId="{3C6C2EC1-F108-E599-A2E2-F5B21C1A90FF}"/>
          </ac:picMkLst>
        </pc:picChg>
      </pc:sldChg>
      <pc:sldChg chg="add del replId">
        <pc:chgData name="Alia 20367720" userId="S::alia.20367720@compit.aun.edu.eg::bb530c8b-8e90-4445-bfb8-d5020ecded06" providerId="AD" clId="Web-{2737CF96-B9D0-4ED8-A7AC-65B569FD550A}" dt="2022-12-27T00:27:20.593" v="791"/>
        <pc:sldMkLst>
          <pc:docMk/>
          <pc:sldMk cId="870508315" sldId="278"/>
        </pc:sldMkLst>
      </pc:sldChg>
      <pc:sldChg chg="modSp add replId">
        <pc:chgData name="Alia 20367720" userId="S::alia.20367720@compit.aun.edu.eg::bb530c8b-8e90-4445-bfb8-d5020ecded06" providerId="AD" clId="Web-{2737CF96-B9D0-4ED8-A7AC-65B569FD550A}" dt="2022-12-27T00:28:03.719" v="798" actId="20577"/>
        <pc:sldMkLst>
          <pc:docMk/>
          <pc:sldMk cId="2177162889" sldId="278"/>
        </pc:sldMkLst>
        <pc:spChg chg="mod">
          <ac:chgData name="Alia 20367720" userId="S::alia.20367720@compit.aun.edu.eg::bb530c8b-8e90-4445-bfb8-d5020ecded06" providerId="AD" clId="Web-{2737CF96-B9D0-4ED8-A7AC-65B569FD550A}" dt="2022-12-27T00:28:03.719" v="798" actId="20577"/>
          <ac:spMkLst>
            <pc:docMk/>
            <pc:sldMk cId="2177162889" sldId="278"/>
            <ac:spMk id="2" creationId="{AF5BB140-923C-6163-0F11-AD70C369E76E}"/>
          </ac:spMkLst>
        </pc:spChg>
      </pc:sldChg>
      <pc:sldChg chg="addSp delSp modSp add replId">
        <pc:chgData name="Alia 20367720" userId="S::alia.20367720@compit.aun.edu.eg::bb530c8b-8e90-4445-bfb8-d5020ecded06" providerId="AD" clId="Web-{2737CF96-B9D0-4ED8-A7AC-65B569FD550A}" dt="2022-12-27T00:29:32.956" v="813" actId="1076"/>
        <pc:sldMkLst>
          <pc:docMk/>
          <pc:sldMk cId="212101229" sldId="279"/>
        </pc:sldMkLst>
        <pc:spChg chg="mod">
          <ac:chgData name="Alia 20367720" userId="S::alia.20367720@compit.aun.edu.eg::bb530c8b-8e90-4445-bfb8-d5020ecded06" providerId="AD" clId="Web-{2737CF96-B9D0-4ED8-A7AC-65B569FD550A}" dt="2022-12-27T00:28:55.939" v="804" actId="20577"/>
          <ac:spMkLst>
            <pc:docMk/>
            <pc:sldMk cId="212101229" sldId="279"/>
            <ac:spMk id="2" creationId="{9ED0906B-1A49-2950-6599-5B781071018C}"/>
          </ac:spMkLst>
        </pc:spChg>
        <pc:picChg chg="del">
          <ac:chgData name="Alia 20367720" userId="S::alia.20367720@compit.aun.edu.eg::bb530c8b-8e90-4445-bfb8-d5020ecded06" providerId="AD" clId="Web-{2737CF96-B9D0-4ED8-A7AC-65B569FD550A}" dt="2022-12-27T00:28:58.814" v="805"/>
          <ac:picMkLst>
            <pc:docMk/>
            <pc:sldMk cId="212101229" sldId="279"/>
            <ac:picMk id="3" creationId="{37F2C835-5916-5F38-EDFA-1C95DBEDD9C2}"/>
          </ac:picMkLst>
        </pc:picChg>
        <pc:picChg chg="add mod">
          <ac:chgData name="Alia 20367720" userId="S::alia.20367720@compit.aun.edu.eg::bb530c8b-8e90-4445-bfb8-d5020ecded06" providerId="AD" clId="Web-{2737CF96-B9D0-4ED8-A7AC-65B569FD550A}" dt="2022-12-27T00:29:32.956" v="813" actId="1076"/>
          <ac:picMkLst>
            <pc:docMk/>
            <pc:sldMk cId="212101229" sldId="279"/>
            <ac:picMk id="4" creationId="{BBD88817-3262-DE69-88F3-3FF077EE182D}"/>
          </ac:picMkLst>
        </pc:picChg>
      </pc:sldChg>
      <pc:sldChg chg="addSp delSp modSp new mod setBg addAnim delAnim setClrOvrMap">
        <pc:chgData name="Alia 20367720" userId="S::alia.20367720@compit.aun.edu.eg::bb530c8b-8e90-4445-bfb8-d5020ecded06" providerId="AD" clId="Web-{2737CF96-B9D0-4ED8-A7AC-65B569FD550A}" dt="2022-12-27T00:33:42.806" v="827" actId="1076"/>
        <pc:sldMkLst>
          <pc:docMk/>
          <pc:sldMk cId="2039773943" sldId="280"/>
        </pc:sldMkLst>
        <pc:spChg chg="mod">
          <ac:chgData name="Alia 20367720" userId="S::alia.20367720@compit.aun.edu.eg::bb530c8b-8e90-4445-bfb8-d5020ecded06" providerId="AD" clId="Web-{2737CF96-B9D0-4ED8-A7AC-65B569FD550A}" dt="2022-12-27T00:33:42.806" v="827" actId="1076"/>
          <ac:spMkLst>
            <pc:docMk/>
            <pc:sldMk cId="2039773943" sldId="280"/>
            <ac:spMk id="2" creationId="{1094BA8C-CF07-F23C-ED6C-C2FC5F0CE2BC}"/>
          </ac:spMkLst>
        </pc:spChg>
        <pc:spChg chg="del">
          <ac:chgData name="Alia 20367720" userId="S::alia.20367720@compit.aun.edu.eg::bb530c8b-8e90-4445-bfb8-d5020ecded06" providerId="AD" clId="Web-{2737CF96-B9D0-4ED8-A7AC-65B569FD550A}" dt="2022-12-27T00:31:00.364" v="817"/>
          <ac:spMkLst>
            <pc:docMk/>
            <pc:sldMk cId="2039773943" sldId="280"/>
            <ac:spMk id="3" creationId="{4AA7DEC9-FC7F-4764-EDDC-763E15334A14}"/>
          </ac:spMkLst>
        </pc:spChg>
        <pc:spChg chg="add del">
          <ac:chgData name="Alia 20367720" userId="S::alia.20367720@compit.aun.edu.eg::bb530c8b-8e90-4445-bfb8-d5020ecded06" providerId="AD" clId="Web-{2737CF96-B9D0-4ED8-A7AC-65B569FD550A}" dt="2022-12-27T00:33:30.774" v="823"/>
          <ac:spMkLst>
            <pc:docMk/>
            <pc:sldMk cId="2039773943" sldId="280"/>
            <ac:spMk id="8" creationId="{C8320351-9FA2-4A26-885B-BB8F3E4902D2}"/>
          </ac:spMkLst>
        </pc:spChg>
        <pc:spChg chg="add del">
          <ac:chgData name="Alia 20367720" userId="S::alia.20367720@compit.aun.edu.eg::bb530c8b-8e90-4445-bfb8-d5020ecded06" providerId="AD" clId="Web-{2737CF96-B9D0-4ED8-A7AC-65B569FD550A}" dt="2022-12-27T00:33:30.774" v="823"/>
          <ac:spMkLst>
            <pc:docMk/>
            <pc:sldMk cId="2039773943" sldId="280"/>
            <ac:spMk id="10" creationId="{68CD2EFB-78C2-4C6E-A6B9-4ED12FAD5B99}"/>
          </ac:spMkLst>
        </pc:spChg>
        <pc:spChg chg="add">
          <ac:chgData name="Alia 20367720" userId="S::alia.20367720@compit.aun.edu.eg::bb530c8b-8e90-4445-bfb8-d5020ecded06" providerId="AD" clId="Web-{2737CF96-B9D0-4ED8-A7AC-65B569FD550A}" dt="2022-12-27T00:33:30.774" v="823"/>
          <ac:spMkLst>
            <pc:docMk/>
            <pc:sldMk cId="2039773943" sldId="280"/>
            <ac:spMk id="15" creationId="{6F40FBDA-CEB1-40F0-9AB9-BD9C402D70FE}"/>
          </ac:spMkLst>
        </pc:spChg>
        <pc:spChg chg="add">
          <ac:chgData name="Alia 20367720" userId="S::alia.20367720@compit.aun.edu.eg::bb530c8b-8e90-4445-bfb8-d5020ecded06" providerId="AD" clId="Web-{2737CF96-B9D0-4ED8-A7AC-65B569FD550A}" dt="2022-12-27T00:33:30.774" v="823"/>
          <ac:spMkLst>
            <pc:docMk/>
            <pc:sldMk cId="2039773943" sldId="280"/>
            <ac:spMk id="17" creationId="{0344D4FE-ABEF-4230-9E4E-AD5782FC78AC}"/>
          </ac:spMkLst>
        </pc:spChg>
        <pc:spChg chg="add">
          <ac:chgData name="Alia 20367720" userId="S::alia.20367720@compit.aun.edu.eg::bb530c8b-8e90-4445-bfb8-d5020ecded06" providerId="AD" clId="Web-{2737CF96-B9D0-4ED8-A7AC-65B569FD550A}" dt="2022-12-27T00:33:30.774" v="823"/>
          <ac:spMkLst>
            <pc:docMk/>
            <pc:sldMk cId="2039773943" sldId="280"/>
            <ac:spMk id="19" creationId="{9325F979-D3F9-4926-81B7-7ACCB31A501B}"/>
          </ac:spMkLst>
        </pc:spChg>
        <pc:picChg chg="add del">
          <ac:chgData name="Alia 20367720" userId="S::alia.20367720@compit.aun.edu.eg::bb530c8b-8e90-4445-bfb8-d5020ecded06" providerId="AD" clId="Web-{2737CF96-B9D0-4ED8-A7AC-65B569FD550A}" dt="2022-12-27T00:33:23.899" v="821"/>
          <ac:picMkLst>
            <pc:docMk/>
            <pc:sldMk cId="2039773943" sldId="280"/>
            <ac:picMk id="4" creationId="{C65940A5-D850-957B-6C6A-00051ED16FCB}"/>
          </ac:picMkLst>
        </pc:picChg>
        <pc:picChg chg="add mod">
          <ac:chgData name="Alia 20367720" userId="S::alia.20367720@compit.aun.edu.eg::bb530c8b-8e90-4445-bfb8-d5020ecded06" providerId="AD" clId="Web-{2737CF96-B9D0-4ED8-A7AC-65B569FD550A}" dt="2022-12-27T00:33:30.774" v="823"/>
          <ac:picMkLst>
            <pc:docMk/>
            <pc:sldMk cId="2039773943" sldId="280"/>
            <ac:picMk id="6" creationId="{6174F607-DD7A-04CA-940B-F4281F322A27}"/>
          </ac:picMkLst>
        </pc:picChg>
      </pc:sldChg>
      <pc:sldChg chg="addSp delSp modSp new del mod setBg addAnim setClrOvrMap">
        <pc:chgData name="Alia 20367720" userId="S::alia.20367720@compit.aun.edu.eg::bb530c8b-8e90-4445-bfb8-d5020ecded06" providerId="AD" clId="Web-{2737CF96-B9D0-4ED8-A7AC-65B569FD550A}" dt="2022-12-27T01:24:34.278" v="1244"/>
        <pc:sldMkLst>
          <pc:docMk/>
          <pc:sldMk cId="216756776" sldId="281"/>
        </pc:sldMkLst>
        <pc:spChg chg="mod">
          <ac:chgData name="Alia 20367720" userId="S::alia.20367720@compit.aun.edu.eg::bb530c8b-8e90-4445-bfb8-d5020ecded06" providerId="AD" clId="Web-{2737CF96-B9D0-4ED8-A7AC-65B569FD550A}" dt="2022-12-27T00:34:41.854" v="838" actId="1076"/>
          <ac:spMkLst>
            <pc:docMk/>
            <pc:sldMk cId="216756776" sldId="281"/>
            <ac:spMk id="2" creationId="{089B9A72-640D-1D96-7B1E-71D0BF42F914}"/>
          </ac:spMkLst>
        </pc:spChg>
        <pc:spChg chg="del">
          <ac:chgData name="Alia 20367720" userId="S::alia.20367720@compit.aun.edu.eg::bb530c8b-8e90-4445-bfb8-d5020ecded06" providerId="AD" clId="Web-{2737CF96-B9D0-4ED8-A7AC-65B569FD550A}" dt="2022-12-27T00:33:58.353" v="831"/>
          <ac:spMkLst>
            <pc:docMk/>
            <pc:sldMk cId="216756776" sldId="281"/>
            <ac:spMk id="3" creationId="{96E78388-CE94-08DD-6956-CADB1EAD28A7}"/>
          </ac:spMkLst>
        </pc:spChg>
        <pc:spChg chg="add">
          <ac:chgData name="Alia 20367720" userId="S::alia.20367720@compit.aun.edu.eg::bb530c8b-8e90-4445-bfb8-d5020ecded06" providerId="AD" clId="Web-{2737CF96-B9D0-4ED8-A7AC-65B569FD550A}" dt="2022-12-27T00:34:18.869" v="834"/>
          <ac:spMkLst>
            <pc:docMk/>
            <pc:sldMk cId="216756776" sldId="281"/>
            <ac:spMk id="9" creationId="{6F40FBDA-CEB1-40F0-9AB9-BD9C402D70FE}"/>
          </ac:spMkLst>
        </pc:spChg>
        <pc:spChg chg="add">
          <ac:chgData name="Alia 20367720" userId="S::alia.20367720@compit.aun.edu.eg::bb530c8b-8e90-4445-bfb8-d5020ecded06" providerId="AD" clId="Web-{2737CF96-B9D0-4ED8-A7AC-65B569FD550A}" dt="2022-12-27T00:34:18.869" v="834"/>
          <ac:spMkLst>
            <pc:docMk/>
            <pc:sldMk cId="216756776" sldId="281"/>
            <ac:spMk id="11" creationId="{0344D4FE-ABEF-4230-9E4E-AD5782FC78AC}"/>
          </ac:spMkLst>
        </pc:spChg>
        <pc:spChg chg="add">
          <ac:chgData name="Alia 20367720" userId="S::alia.20367720@compit.aun.edu.eg::bb530c8b-8e90-4445-bfb8-d5020ecded06" providerId="AD" clId="Web-{2737CF96-B9D0-4ED8-A7AC-65B569FD550A}" dt="2022-12-27T00:34:18.869" v="834"/>
          <ac:spMkLst>
            <pc:docMk/>
            <pc:sldMk cId="216756776" sldId="281"/>
            <ac:spMk id="13" creationId="{9325F979-D3F9-4926-81B7-7ACCB31A501B}"/>
          </ac:spMkLst>
        </pc:spChg>
        <pc:picChg chg="add mod">
          <ac:chgData name="Alia 20367720" userId="S::alia.20367720@compit.aun.edu.eg::bb530c8b-8e90-4445-bfb8-d5020ecded06" providerId="AD" clId="Web-{2737CF96-B9D0-4ED8-A7AC-65B569FD550A}" dt="2022-12-27T00:34:18.869" v="834"/>
          <ac:picMkLst>
            <pc:docMk/>
            <pc:sldMk cId="216756776" sldId="281"/>
            <ac:picMk id="4" creationId="{83EDA86D-E24B-1E6F-1ED1-1F4FBABCBB76}"/>
          </ac:picMkLst>
        </pc:picChg>
      </pc:sldChg>
      <pc:sldChg chg="addSp delSp modSp add replId">
        <pc:chgData name="Alia 20367720" userId="S::alia.20367720@compit.aun.edu.eg::bb530c8b-8e90-4445-bfb8-d5020ecded06" providerId="AD" clId="Web-{2737CF96-B9D0-4ED8-A7AC-65B569FD550A}" dt="2022-12-27T00:36:13.060" v="855" actId="1076"/>
        <pc:sldMkLst>
          <pc:docMk/>
          <pc:sldMk cId="696522337" sldId="282"/>
        </pc:sldMkLst>
        <pc:spChg chg="mod">
          <ac:chgData name="Alia 20367720" userId="S::alia.20367720@compit.aun.edu.eg::bb530c8b-8e90-4445-bfb8-d5020ecded06" providerId="AD" clId="Web-{2737CF96-B9D0-4ED8-A7AC-65B569FD550A}" dt="2022-12-27T00:36:06.450" v="854" actId="20577"/>
          <ac:spMkLst>
            <pc:docMk/>
            <pc:sldMk cId="696522337" sldId="282"/>
            <ac:spMk id="2" creationId="{9ED0906B-1A49-2950-6599-5B781071018C}"/>
          </ac:spMkLst>
        </pc:spChg>
        <pc:picChg chg="add mod">
          <ac:chgData name="Alia 20367720" userId="S::alia.20367720@compit.aun.edu.eg::bb530c8b-8e90-4445-bfb8-d5020ecded06" providerId="AD" clId="Web-{2737CF96-B9D0-4ED8-A7AC-65B569FD550A}" dt="2022-12-27T00:36:13.060" v="855" actId="1076"/>
          <ac:picMkLst>
            <pc:docMk/>
            <pc:sldMk cId="696522337" sldId="282"/>
            <ac:picMk id="3" creationId="{ABCD407D-22EB-4E32-CE6A-5525B34A1D45}"/>
          </ac:picMkLst>
        </pc:picChg>
        <pc:picChg chg="del">
          <ac:chgData name="Alia 20367720" userId="S::alia.20367720@compit.aun.edu.eg::bb530c8b-8e90-4445-bfb8-d5020ecded06" providerId="AD" clId="Web-{2737CF96-B9D0-4ED8-A7AC-65B569FD550A}" dt="2022-12-27T00:35:13.808" v="844"/>
          <ac:picMkLst>
            <pc:docMk/>
            <pc:sldMk cId="696522337" sldId="282"/>
            <ac:picMk id="4" creationId="{BBD88817-3262-DE69-88F3-3FF077EE182D}"/>
          </ac:picMkLst>
        </pc:picChg>
      </pc:sldChg>
      <pc:sldChg chg="addSp delSp modSp add replId">
        <pc:chgData name="Alia 20367720" userId="S::alia.20367720@compit.aun.edu.eg::bb530c8b-8e90-4445-bfb8-d5020ecded06" providerId="AD" clId="Web-{2737CF96-B9D0-4ED8-A7AC-65B569FD550A}" dt="2022-12-27T00:40:45.009" v="912" actId="20577"/>
        <pc:sldMkLst>
          <pc:docMk/>
          <pc:sldMk cId="2148974769" sldId="283"/>
        </pc:sldMkLst>
        <pc:spChg chg="mod">
          <ac:chgData name="Alia 20367720" userId="S::alia.20367720@compit.aun.edu.eg::bb530c8b-8e90-4445-bfb8-d5020ecded06" providerId="AD" clId="Web-{2737CF96-B9D0-4ED8-A7AC-65B569FD550A}" dt="2022-12-27T00:40:45.009" v="912" actId="20577"/>
          <ac:spMkLst>
            <pc:docMk/>
            <pc:sldMk cId="2148974769" sldId="283"/>
            <ac:spMk id="2" creationId="{9ED0906B-1A49-2950-6599-5B781071018C}"/>
          </ac:spMkLst>
        </pc:spChg>
        <pc:picChg chg="del">
          <ac:chgData name="Alia 20367720" userId="S::alia.20367720@compit.aun.edu.eg::bb530c8b-8e90-4445-bfb8-d5020ecded06" providerId="AD" clId="Web-{2737CF96-B9D0-4ED8-A7AC-65B569FD550A}" dt="2022-12-27T00:36:19.096" v="857"/>
          <ac:picMkLst>
            <pc:docMk/>
            <pc:sldMk cId="2148974769" sldId="283"/>
            <ac:picMk id="3" creationId="{ABCD407D-22EB-4E32-CE6A-5525B34A1D45}"/>
          </ac:picMkLst>
        </pc:picChg>
        <pc:picChg chg="add mod">
          <ac:chgData name="Alia 20367720" userId="S::alia.20367720@compit.aun.edu.eg::bb530c8b-8e90-4445-bfb8-d5020ecded06" providerId="AD" clId="Web-{2737CF96-B9D0-4ED8-A7AC-65B569FD550A}" dt="2022-12-27T00:37:29.504" v="874" actId="1076"/>
          <ac:picMkLst>
            <pc:docMk/>
            <pc:sldMk cId="2148974769" sldId="283"/>
            <ac:picMk id="4" creationId="{EDCAACE4-FFF1-F4A0-3548-024B9B211D3F}"/>
          </ac:picMkLst>
        </pc:picChg>
      </pc:sldChg>
      <pc:sldChg chg="modSp add del replId">
        <pc:chgData name="Alia 20367720" userId="S::alia.20367720@compit.aun.edu.eg::bb530c8b-8e90-4445-bfb8-d5020ecded06" providerId="AD" clId="Web-{2737CF96-B9D0-4ED8-A7AC-65B569FD550A}" dt="2022-12-27T00:38:12.052" v="878"/>
        <pc:sldMkLst>
          <pc:docMk/>
          <pc:sldMk cId="2690301409" sldId="284"/>
        </pc:sldMkLst>
        <pc:spChg chg="mod">
          <ac:chgData name="Alia 20367720" userId="S::alia.20367720@compit.aun.edu.eg::bb530c8b-8e90-4445-bfb8-d5020ecded06" providerId="AD" clId="Web-{2737CF96-B9D0-4ED8-A7AC-65B569FD550A}" dt="2022-12-27T00:38:02.849" v="876" actId="20577"/>
          <ac:spMkLst>
            <pc:docMk/>
            <pc:sldMk cId="2690301409" sldId="284"/>
            <ac:spMk id="2" creationId="{9ED0906B-1A49-2950-6599-5B781071018C}"/>
          </ac:spMkLst>
        </pc:spChg>
      </pc:sldChg>
      <pc:sldChg chg="addSp delSp modSp add replId">
        <pc:chgData name="Alia 20367720" userId="S::alia.20367720@compit.aun.edu.eg::bb530c8b-8e90-4445-bfb8-d5020ecded06" providerId="AD" clId="Web-{2737CF96-B9D0-4ED8-A7AC-65B569FD550A}" dt="2022-12-27T00:39:18.132" v="892" actId="20577"/>
        <pc:sldMkLst>
          <pc:docMk/>
          <pc:sldMk cId="2443005850" sldId="285"/>
        </pc:sldMkLst>
        <pc:spChg chg="mod">
          <ac:chgData name="Alia 20367720" userId="S::alia.20367720@compit.aun.edu.eg::bb530c8b-8e90-4445-bfb8-d5020ecded06" providerId="AD" clId="Web-{2737CF96-B9D0-4ED8-A7AC-65B569FD550A}" dt="2022-12-27T00:39:18.132" v="892" actId="20577"/>
          <ac:spMkLst>
            <pc:docMk/>
            <pc:sldMk cId="2443005850" sldId="285"/>
            <ac:spMk id="2" creationId="{9ED0906B-1A49-2950-6599-5B781071018C}"/>
          </ac:spMkLst>
        </pc:spChg>
        <pc:picChg chg="add mod">
          <ac:chgData name="Alia 20367720" userId="S::alia.20367720@compit.aun.edu.eg::bb530c8b-8e90-4445-bfb8-d5020ecded06" providerId="AD" clId="Web-{2737CF96-B9D0-4ED8-A7AC-65B569FD550A}" dt="2022-12-27T00:38:59.600" v="888" actId="1076"/>
          <ac:picMkLst>
            <pc:docMk/>
            <pc:sldMk cId="2443005850" sldId="285"/>
            <ac:picMk id="3" creationId="{E4E65FB6-FECB-FFC2-A21C-FBF82FB56984}"/>
          </ac:picMkLst>
        </pc:picChg>
        <pc:picChg chg="del">
          <ac:chgData name="Alia 20367720" userId="S::alia.20367720@compit.aun.edu.eg::bb530c8b-8e90-4445-bfb8-d5020ecded06" providerId="AD" clId="Web-{2737CF96-B9D0-4ED8-A7AC-65B569FD550A}" dt="2022-12-27T00:38:28.272" v="882"/>
          <ac:picMkLst>
            <pc:docMk/>
            <pc:sldMk cId="2443005850" sldId="285"/>
            <ac:picMk id="4" creationId="{EDCAACE4-FFF1-F4A0-3548-024B9B211D3F}"/>
          </ac:picMkLst>
        </pc:picChg>
      </pc:sldChg>
      <pc:sldChg chg="addSp delSp modSp add replId">
        <pc:chgData name="Alia 20367720" userId="S::alia.20367720@compit.aun.edu.eg::bb530c8b-8e90-4445-bfb8-d5020ecded06" providerId="AD" clId="Web-{2737CF96-B9D0-4ED8-A7AC-65B569FD550A}" dt="2022-12-27T00:40:27.821" v="904" actId="1076"/>
        <pc:sldMkLst>
          <pc:docMk/>
          <pc:sldMk cId="3884868077" sldId="286"/>
        </pc:sldMkLst>
        <pc:spChg chg="mod">
          <ac:chgData name="Alia 20367720" userId="S::alia.20367720@compit.aun.edu.eg::bb530c8b-8e90-4445-bfb8-d5020ecded06" providerId="AD" clId="Web-{2737CF96-B9D0-4ED8-A7AC-65B569FD550A}" dt="2022-12-27T00:40:27.821" v="904" actId="1076"/>
          <ac:spMkLst>
            <pc:docMk/>
            <pc:sldMk cId="3884868077" sldId="286"/>
            <ac:spMk id="2" creationId="{9ED0906B-1A49-2950-6599-5B781071018C}"/>
          </ac:spMkLst>
        </pc:spChg>
        <pc:picChg chg="del">
          <ac:chgData name="Alia 20367720" userId="S::alia.20367720@compit.aun.edu.eg::bb530c8b-8e90-4445-bfb8-d5020ecded06" providerId="AD" clId="Web-{2737CF96-B9D0-4ED8-A7AC-65B569FD550A}" dt="2022-12-27T00:39:43.930" v="897"/>
          <ac:picMkLst>
            <pc:docMk/>
            <pc:sldMk cId="3884868077" sldId="286"/>
            <ac:picMk id="3" creationId="{E4E65FB6-FECB-FFC2-A21C-FBF82FB56984}"/>
          </ac:picMkLst>
        </pc:picChg>
        <pc:picChg chg="add mod">
          <ac:chgData name="Alia 20367720" userId="S::alia.20367720@compit.aun.edu.eg::bb530c8b-8e90-4445-bfb8-d5020ecded06" providerId="AD" clId="Web-{2737CF96-B9D0-4ED8-A7AC-65B569FD550A}" dt="2022-12-27T00:40:23.321" v="903" actId="1076"/>
          <ac:picMkLst>
            <pc:docMk/>
            <pc:sldMk cId="3884868077" sldId="286"/>
            <ac:picMk id="4" creationId="{EB9D0675-F83E-BDEC-54B4-5AD096DC009F}"/>
          </ac:picMkLst>
        </pc:picChg>
      </pc:sldChg>
      <pc:sldChg chg="addSp delSp modSp add replId">
        <pc:chgData name="Alia 20367720" userId="S::alia.20367720@compit.aun.edu.eg::bb530c8b-8e90-4445-bfb8-d5020ecded06" providerId="AD" clId="Web-{2737CF96-B9D0-4ED8-A7AC-65B569FD550A}" dt="2022-12-27T00:42:14.887" v="924" actId="1076"/>
        <pc:sldMkLst>
          <pc:docMk/>
          <pc:sldMk cId="2992084534" sldId="287"/>
        </pc:sldMkLst>
        <pc:spChg chg="mod">
          <ac:chgData name="Alia 20367720" userId="S::alia.20367720@compit.aun.edu.eg::bb530c8b-8e90-4445-bfb8-d5020ecded06" providerId="AD" clId="Web-{2737CF96-B9D0-4ED8-A7AC-65B569FD550A}" dt="2022-12-27T00:42:10.340" v="922" actId="1076"/>
          <ac:spMkLst>
            <pc:docMk/>
            <pc:sldMk cId="2992084534" sldId="287"/>
            <ac:spMk id="2" creationId="{9ED0906B-1A49-2950-6599-5B781071018C}"/>
          </ac:spMkLst>
        </pc:spChg>
        <pc:picChg chg="add del mod">
          <ac:chgData name="Alia 20367720" userId="S::alia.20367720@compit.aun.edu.eg::bb530c8b-8e90-4445-bfb8-d5020ecded06" providerId="AD" clId="Web-{2737CF96-B9D0-4ED8-A7AC-65B569FD550A}" dt="2022-12-27T00:41:39.417" v="916"/>
          <ac:picMkLst>
            <pc:docMk/>
            <pc:sldMk cId="2992084534" sldId="287"/>
            <ac:picMk id="3" creationId="{6DD570C5-0AE7-8986-0263-614E94B0E4F2}"/>
          </ac:picMkLst>
        </pc:picChg>
        <pc:picChg chg="del">
          <ac:chgData name="Alia 20367720" userId="S::alia.20367720@compit.aun.edu.eg::bb530c8b-8e90-4445-bfb8-d5020ecded06" providerId="AD" clId="Web-{2737CF96-B9D0-4ED8-A7AC-65B569FD550A}" dt="2022-12-27T00:40:46.900" v="913"/>
          <ac:picMkLst>
            <pc:docMk/>
            <pc:sldMk cId="2992084534" sldId="287"/>
            <ac:picMk id="4" creationId="{EB9D0675-F83E-BDEC-54B4-5AD096DC009F}"/>
          </ac:picMkLst>
        </pc:picChg>
        <pc:picChg chg="add mod">
          <ac:chgData name="Alia 20367720" userId="S::alia.20367720@compit.aun.edu.eg::bb530c8b-8e90-4445-bfb8-d5020ecded06" providerId="AD" clId="Web-{2737CF96-B9D0-4ED8-A7AC-65B569FD550A}" dt="2022-12-27T00:42:14.887" v="924" actId="1076"/>
          <ac:picMkLst>
            <pc:docMk/>
            <pc:sldMk cId="2992084534" sldId="287"/>
            <ac:picMk id="5" creationId="{DDCBA1F2-3B79-7E67-00AD-E6E1C33A5F15}"/>
          </ac:picMkLst>
        </pc:picChg>
      </pc:sldChg>
      <pc:sldChg chg="addSp delSp modSp add replId">
        <pc:chgData name="Alia 20367720" userId="S::alia.20367720@compit.aun.edu.eg::bb530c8b-8e90-4445-bfb8-d5020ecded06" providerId="AD" clId="Web-{2737CF96-B9D0-4ED8-A7AC-65B569FD550A}" dt="2022-12-27T00:43:35.686" v="940"/>
        <pc:sldMkLst>
          <pc:docMk/>
          <pc:sldMk cId="3197789982" sldId="288"/>
        </pc:sldMkLst>
        <pc:spChg chg="mod">
          <ac:chgData name="Alia 20367720" userId="S::alia.20367720@compit.aun.edu.eg::bb530c8b-8e90-4445-bfb8-d5020ecded06" providerId="AD" clId="Web-{2737CF96-B9D0-4ED8-A7AC-65B569FD550A}" dt="2022-12-27T00:43:35.686" v="940"/>
          <ac:spMkLst>
            <pc:docMk/>
            <pc:sldMk cId="3197789982" sldId="288"/>
            <ac:spMk id="2" creationId="{9ED0906B-1A49-2950-6599-5B781071018C}"/>
          </ac:spMkLst>
        </pc:spChg>
        <pc:picChg chg="add mod">
          <ac:chgData name="Alia 20367720" userId="S::alia.20367720@compit.aun.edu.eg::bb530c8b-8e90-4445-bfb8-d5020ecded06" providerId="AD" clId="Web-{2737CF96-B9D0-4ED8-A7AC-65B569FD550A}" dt="2022-12-27T00:43:24.967" v="937" actId="1076"/>
          <ac:picMkLst>
            <pc:docMk/>
            <pc:sldMk cId="3197789982" sldId="288"/>
            <ac:picMk id="3" creationId="{BC6DD83E-3591-7E21-033B-1E21E6EFFFD2}"/>
          </ac:picMkLst>
        </pc:picChg>
        <pc:picChg chg="del">
          <ac:chgData name="Alia 20367720" userId="S::alia.20367720@compit.aun.edu.eg::bb530c8b-8e90-4445-bfb8-d5020ecded06" providerId="AD" clId="Web-{2737CF96-B9D0-4ED8-A7AC-65B569FD550A}" dt="2022-12-27T00:42:52.216" v="930"/>
          <ac:picMkLst>
            <pc:docMk/>
            <pc:sldMk cId="3197789982" sldId="288"/>
            <ac:picMk id="5" creationId="{DDCBA1F2-3B79-7E67-00AD-E6E1C33A5F15}"/>
          </ac:picMkLst>
        </pc:picChg>
      </pc:sldChg>
      <pc:sldChg chg="addSp delSp modSp add replId">
        <pc:chgData name="Alia 20367720" userId="S::alia.20367720@compit.aun.edu.eg::bb530c8b-8e90-4445-bfb8-d5020ecded06" providerId="AD" clId="Web-{2737CF96-B9D0-4ED8-A7AC-65B569FD550A}" dt="2022-12-27T00:44:44.328" v="953" actId="14100"/>
        <pc:sldMkLst>
          <pc:docMk/>
          <pc:sldMk cId="82702935" sldId="289"/>
        </pc:sldMkLst>
        <pc:spChg chg="mod">
          <ac:chgData name="Alia 20367720" userId="S::alia.20367720@compit.aun.edu.eg::bb530c8b-8e90-4445-bfb8-d5020ecded06" providerId="AD" clId="Web-{2737CF96-B9D0-4ED8-A7AC-65B569FD550A}" dt="2022-12-27T00:44:44.250" v="952" actId="14100"/>
          <ac:spMkLst>
            <pc:docMk/>
            <pc:sldMk cId="82702935" sldId="289"/>
            <ac:spMk id="2" creationId="{9ED0906B-1A49-2950-6599-5B781071018C}"/>
          </ac:spMkLst>
        </pc:spChg>
        <pc:picChg chg="del">
          <ac:chgData name="Alia 20367720" userId="S::alia.20367720@compit.aun.edu.eg::bb530c8b-8e90-4445-bfb8-d5020ecded06" providerId="AD" clId="Web-{2737CF96-B9D0-4ED8-A7AC-65B569FD550A}" dt="2022-12-27T00:43:52.452" v="946"/>
          <ac:picMkLst>
            <pc:docMk/>
            <pc:sldMk cId="82702935" sldId="289"/>
            <ac:picMk id="3" creationId="{BC6DD83E-3591-7E21-033B-1E21E6EFFFD2}"/>
          </ac:picMkLst>
        </pc:picChg>
        <pc:picChg chg="add mod">
          <ac:chgData name="Alia 20367720" userId="S::alia.20367720@compit.aun.edu.eg::bb530c8b-8e90-4445-bfb8-d5020ecded06" providerId="AD" clId="Web-{2737CF96-B9D0-4ED8-A7AC-65B569FD550A}" dt="2022-12-27T00:44:44.328" v="953" actId="14100"/>
          <ac:picMkLst>
            <pc:docMk/>
            <pc:sldMk cId="82702935" sldId="289"/>
            <ac:picMk id="4" creationId="{0EBD1E66-9616-D0CD-3C0F-BB5A11B3FB6C}"/>
          </ac:picMkLst>
        </pc:picChg>
      </pc:sldChg>
      <pc:sldChg chg="addSp delSp modSp add replId">
        <pc:chgData name="Alia 20367720" userId="S::alia.20367720@compit.aun.edu.eg::bb530c8b-8e90-4445-bfb8-d5020ecded06" providerId="AD" clId="Web-{2737CF96-B9D0-4ED8-A7AC-65B569FD550A}" dt="2022-12-27T00:48:14.646" v="983" actId="14100"/>
        <pc:sldMkLst>
          <pc:docMk/>
          <pc:sldMk cId="4063247196" sldId="290"/>
        </pc:sldMkLst>
        <pc:spChg chg="mod">
          <ac:chgData name="Alia 20367720" userId="S::alia.20367720@compit.aun.edu.eg::bb530c8b-8e90-4445-bfb8-d5020ecded06" providerId="AD" clId="Web-{2737CF96-B9D0-4ED8-A7AC-65B569FD550A}" dt="2022-12-27T00:48:14.646" v="983" actId="14100"/>
          <ac:spMkLst>
            <pc:docMk/>
            <pc:sldMk cId="4063247196" sldId="290"/>
            <ac:spMk id="2" creationId="{9ED0906B-1A49-2950-6599-5B781071018C}"/>
          </ac:spMkLst>
        </pc:spChg>
        <pc:picChg chg="add del mod">
          <ac:chgData name="Alia 20367720" userId="S::alia.20367720@compit.aun.edu.eg::bb530c8b-8e90-4445-bfb8-d5020ecded06" providerId="AD" clId="Web-{2737CF96-B9D0-4ED8-A7AC-65B569FD550A}" dt="2022-12-27T00:47:59.661" v="978"/>
          <ac:picMkLst>
            <pc:docMk/>
            <pc:sldMk cId="4063247196" sldId="290"/>
            <ac:picMk id="3" creationId="{BF0121FE-B2F5-ED6A-E4B9-35AF07458A1A}"/>
          </ac:picMkLst>
        </pc:picChg>
        <pc:picChg chg="del">
          <ac:chgData name="Alia 20367720" userId="S::alia.20367720@compit.aun.edu.eg::bb530c8b-8e90-4445-bfb8-d5020ecded06" providerId="AD" clId="Web-{2737CF96-B9D0-4ED8-A7AC-65B569FD550A}" dt="2022-12-27T00:47:27.004" v="973"/>
          <ac:picMkLst>
            <pc:docMk/>
            <pc:sldMk cId="4063247196" sldId="290"/>
            <ac:picMk id="4" creationId="{0EBD1E66-9616-D0CD-3C0F-BB5A11B3FB6C}"/>
          </ac:picMkLst>
        </pc:picChg>
        <pc:picChg chg="add mod">
          <ac:chgData name="Alia 20367720" userId="S::alia.20367720@compit.aun.edu.eg::bb530c8b-8e90-4445-bfb8-d5020ecded06" providerId="AD" clId="Web-{2737CF96-B9D0-4ED8-A7AC-65B569FD550A}" dt="2022-12-27T00:48:09.864" v="982" actId="14100"/>
          <ac:picMkLst>
            <pc:docMk/>
            <pc:sldMk cId="4063247196" sldId="290"/>
            <ac:picMk id="5" creationId="{31A2D31D-EC0A-3F96-6A14-6572217D5D30}"/>
          </ac:picMkLst>
        </pc:picChg>
      </pc:sldChg>
      <pc:sldChg chg="addSp delSp modSp add replId">
        <pc:chgData name="Alia 20367720" userId="S::alia.20367720@compit.aun.edu.eg::bb530c8b-8e90-4445-bfb8-d5020ecded06" providerId="AD" clId="Web-{2737CF96-B9D0-4ED8-A7AC-65B569FD550A}" dt="2022-12-27T00:46:26.346" v="968" actId="1076"/>
        <pc:sldMkLst>
          <pc:docMk/>
          <pc:sldMk cId="3048004123" sldId="291"/>
        </pc:sldMkLst>
        <pc:spChg chg="mod">
          <ac:chgData name="Alia 20367720" userId="S::alia.20367720@compit.aun.edu.eg::bb530c8b-8e90-4445-bfb8-d5020ecded06" providerId="AD" clId="Web-{2737CF96-B9D0-4ED8-A7AC-65B569FD550A}" dt="2022-12-27T00:45:56.533" v="963" actId="20577"/>
          <ac:spMkLst>
            <pc:docMk/>
            <pc:sldMk cId="3048004123" sldId="291"/>
            <ac:spMk id="2" creationId="{9ED0906B-1A49-2950-6599-5B781071018C}"/>
          </ac:spMkLst>
        </pc:spChg>
        <pc:picChg chg="del">
          <ac:chgData name="Alia 20367720" userId="S::alia.20367720@compit.aun.edu.eg::bb530c8b-8e90-4445-bfb8-d5020ecded06" providerId="AD" clId="Web-{2737CF96-B9D0-4ED8-A7AC-65B569FD550A}" dt="2022-12-27T00:45:59.049" v="964"/>
          <ac:picMkLst>
            <pc:docMk/>
            <pc:sldMk cId="3048004123" sldId="291"/>
            <ac:picMk id="3" creationId="{BC6DD83E-3591-7E21-033B-1E21E6EFFFD2}"/>
          </ac:picMkLst>
        </pc:picChg>
        <pc:picChg chg="add mod">
          <ac:chgData name="Alia 20367720" userId="S::alia.20367720@compit.aun.edu.eg::bb530c8b-8e90-4445-bfb8-d5020ecded06" providerId="AD" clId="Web-{2737CF96-B9D0-4ED8-A7AC-65B569FD550A}" dt="2022-12-27T00:46:26.346" v="968" actId="1076"/>
          <ac:picMkLst>
            <pc:docMk/>
            <pc:sldMk cId="3048004123" sldId="291"/>
            <ac:picMk id="4" creationId="{CA12950E-B5BD-B65A-E81A-D4E19BE7231B}"/>
          </ac:picMkLst>
        </pc:picChg>
      </pc:sldChg>
      <pc:sldChg chg="add del replId">
        <pc:chgData name="Alia 20367720" userId="S::alia.20367720@compit.aun.edu.eg::bb530c8b-8e90-4445-bfb8-d5020ecded06" providerId="AD" clId="Web-{2737CF96-B9D0-4ED8-A7AC-65B569FD550A}" dt="2022-12-27T00:45:37.298" v="960"/>
        <pc:sldMkLst>
          <pc:docMk/>
          <pc:sldMk cId="3706033454" sldId="292"/>
        </pc:sldMkLst>
      </pc:sldChg>
      <pc:sldChg chg="addSp delSp modSp add replId">
        <pc:chgData name="Alia 20367720" userId="S::alia.20367720@compit.aun.edu.eg::bb530c8b-8e90-4445-bfb8-d5020ecded06" providerId="AD" clId="Web-{2737CF96-B9D0-4ED8-A7AC-65B569FD550A}" dt="2022-12-27T00:50:16.889" v="996" actId="1076"/>
        <pc:sldMkLst>
          <pc:docMk/>
          <pc:sldMk cId="4166330658" sldId="292"/>
        </pc:sldMkLst>
        <pc:spChg chg="mod">
          <ac:chgData name="Alia 20367720" userId="S::alia.20367720@compit.aun.edu.eg::bb530c8b-8e90-4445-bfb8-d5020ecded06" providerId="AD" clId="Web-{2737CF96-B9D0-4ED8-A7AC-65B569FD550A}" dt="2022-12-27T00:50:16.889" v="996" actId="1076"/>
          <ac:spMkLst>
            <pc:docMk/>
            <pc:sldMk cId="4166330658" sldId="292"/>
            <ac:spMk id="2" creationId="{9ED0906B-1A49-2950-6599-5B781071018C}"/>
          </ac:spMkLst>
        </pc:spChg>
        <pc:picChg chg="add mod">
          <ac:chgData name="Alia 20367720" userId="S::alia.20367720@compit.aun.edu.eg::bb530c8b-8e90-4445-bfb8-d5020ecded06" providerId="AD" clId="Web-{2737CF96-B9D0-4ED8-A7AC-65B569FD550A}" dt="2022-12-27T00:50:08.045" v="995" actId="1076"/>
          <ac:picMkLst>
            <pc:docMk/>
            <pc:sldMk cId="4166330658" sldId="292"/>
            <ac:picMk id="3" creationId="{ADE67416-3EEE-B927-D0B8-3667726A14D2}"/>
          </ac:picMkLst>
        </pc:picChg>
        <pc:picChg chg="del">
          <ac:chgData name="Alia 20367720" userId="S::alia.20367720@compit.aun.edu.eg::bb530c8b-8e90-4445-bfb8-d5020ecded06" providerId="AD" clId="Web-{2737CF96-B9D0-4ED8-A7AC-65B569FD550A}" dt="2022-12-27T00:49:40.404" v="989"/>
          <ac:picMkLst>
            <pc:docMk/>
            <pc:sldMk cId="4166330658" sldId="292"/>
            <ac:picMk id="4" creationId="{CA12950E-B5BD-B65A-E81A-D4E19BE7231B}"/>
          </ac:picMkLst>
        </pc:picChg>
      </pc:sldChg>
      <pc:sldChg chg="addSp delSp modSp add replId">
        <pc:chgData name="Alia 20367720" userId="S::alia.20367720@compit.aun.edu.eg::bb530c8b-8e90-4445-bfb8-d5020ecded06" providerId="AD" clId="Web-{2737CF96-B9D0-4ED8-A7AC-65B569FD550A}" dt="2022-12-27T00:51:01.718" v="1004" actId="1076"/>
        <pc:sldMkLst>
          <pc:docMk/>
          <pc:sldMk cId="158878725" sldId="293"/>
        </pc:sldMkLst>
        <pc:spChg chg="mod">
          <ac:chgData name="Alia 20367720" userId="S::alia.20367720@compit.aun.edu.eg::bb530c8b-8e90-4445-bfb8-d5020ecded06" providerId="AD" clId="Web-{2737CF96-B9D0-4ED8-A7AC-65B569FD550A}" dt="2022-12-27T00:51:01.718" v="1004" actId="1076"/>
          <ac:spMkLst>
            <pc:docMk/>
            <pc:sldMk cId="158878725" sldId="293"/>
            <ac:spMk id="2" creationId="{9ED0906B-1A49-2950-6599-5B781071018C}"/>
          </ac:spMkLst>
        </pc:spChg>
        <pc:picChg chg="del">
          <ac:chgData name="Alia 20367720" userId="S::alia.20367720@compit.aun.edu.eg::bb530c8b-8e90-4445-bfb8-d5020ecded06" providerId="AD" clId="Web-{2737CF96-B9D0-4ED8-A7AC-65B569FD550A}" dt="2022-12-27T00:50:29.983" v="998"/>
          <ac:picMkLst>
            <pc:docMk/>
            <pc:sldMk cId="158878725" sldId="293"/>
            <ac:picMk id="3" creationId="{ADE67416-3EEE-B927-D0B8-3667726A14D2}"/>
          </ac:picMkLst>
        </pc:picChg>
        <pc:picChg chg="add mod">
          <ac:chgData name="Alia 20367720" userId="S::alia.20367720@compit.aun.edu.eg::bb530c8b-8e90-4445-bfb8-d5020ecded06" providerId="AD" clId="Web-{2737CF96-B9D0-4ED8-A7AC-65B569FD550A}" dt="2022-12-27T00:50:52.609" v="1003" actId="14100"/>
          <ac:picMkLst>
            <pc:docMk/>
            <pc:sldMk cId="158878725" sldId="293"/>
            <ac:picMk id="4" creationId="{2FF398E1-7510-08D3-C2D4-66AFA393362E}"/>
          </ac:picMkLst>
        </pc:picChg>
      </pc:sldChg>
      <pc:sldChg chg="add del replId">
        <pc:chgData name="Alia 20367720" userId="S::alia.20367720@compit.aun.edu.eg::bb530c8b-8e90-4445-bfb8-d5020ecded06" providerId="AD" clId="Web-{2737CF96-B9D0-4ED8-A7AC-65B569FD550A}" dt="2022-12-27T00:45:37.298" v="959"/>
        <pc:sldMkLst>
          <pc:docMk/>
          <pc:sldMk cId="3122660640" sldId="293"/>
        </pc:sldMkLst>
      </pc:sldChg>
      <pc:sldChg chg="addSp delSp modSp add replId">
        <pc:chgData name="Alia 20367720" userId="S::alia.20367720@compit.aun.edu.eg::bb530c8b-8e90-4445-bfb8-d5020ecded06" providerId="AD" clId="Web-{2737CF96-B9D0-4ED8-A7AC-65B569FD550A}" dt="2022-12-27T00:54:04.832" v="1038" actId="1076"/>
        <pc:sldMkLst>
          <pc:docMk/>
          <pc:sldMk cId="2757673885" sldId="294"/>
        </pc:sldMkLst>
        <pc:spChg chg="mod">
          <ac:chgData name="Alia 20367720" userId="S::alia.20367720@compit.aun.edu.eg::bb530c8b-8e90-4445-bfb8-d5020ecded06" providerId="AD" clId="Web-{2737CF96-B9D0-4ED8-A7AC-65B569FD550A}" dt="2022-12-27T00:54:04.832" v="1038" actId="1076"/>
          <ac:spMkLst>
            <pc:docMk/>
            <pc:sldMk cId="2757673885" sldId="294"/>
            <ac:spMk id="2" creationId="{9ED0906B-1A49-2950-6599-5B781071018C}"/>
          </ac:spMkLst>
        </pc:spChg>
        <pc:picChg chg="add mod">
          <ac:chgData name="Alia 20367720" userId="S::alia.20367720@compit.aun.edu.eg::bb530c8b-8e90-4445-bfb8-d5020ecded06" providerId="AD" clId="Web-{2737CF96-B9D0-4ED8-A7AC-65B569FD550A}" dt="2022-12-27T00:53:58.504" v="1036" actId="1076"/>
          <ac:picMkLst>
            <pc:docMk/>
            <pc:sldMk cId="2757673885" sldId="294"/>
            <ac:picMk id="3" creationId="{D83D372C-5AEC-321D-CAE2-81F3925894B3}"/>
          </ac:picMkLst>
        </pc:picChg>
        <pc:picChg chg="del">
          <ac:chgData name="Alia 20367720" userId="S::alia.20367720@compit.aun.edu.eg::bb530c8b-8e90-4445-bfb8-d5020ecded06" providerId="AD" clId="Web-{2737CF96-B9D0-4ED8-A7AC-65B569FD550A}" dt="2022-12-27T00:53:23.862" v="1029"/>
          <ac:picMkLst>
            <pc:docMk/>
            <pc:sldMk cId="2757673885" sldId="294"/>
            <ac:picMk id="5" creationId="{31A2D31D-EC0A-3F96-6A14-6572217D5D30}"/>
          </ac:picMkLst>
        </pc:picChg>
      </pc:sldChg>
      <pc:sldChg chg="addSp delSp modSp add replId">
        <pc:chgData name="Alia 20367720" userId="S::alia.20367720@compit.aun.edu.eg::bb530c8b-8e90-4445-bfb8-d5020ecded06" providerId="AD" clId="Web-{2737CF96-B9D0-4ED8-A7AC-65B569FD550A}" dt="2022-12-27T00:53:12.315" v="1025" actId="1076"/>
        <pc:sldMkLst>
          <pc:docMk/>
          <pc:sldMk cId="3921442602" sldId="295"/>
        </pc:sldMkLst>
        <pc:spChg chg="mod">
          <ac:chgData name="Alia 20367720" userId="S::alia.20367720@compit.aun.edu.eg::bb530c8b-8e90-4445-bfb8-d5020ecded06" providerId="AD" clId="Web-{2737CF96-B9D0-4ED8-A7AC-65B569FD550A}" dt="2022-12-27T00:53:12.315" v="1025" actId="1076"/>
          <ac:spMkLst>
            <pc:docMk/>
            <pc:sldMk cId="3921442602" sldId="295"/>
            <ac:spMk id="2" creationId="{9ED0906B-1A49-2950-6599-5B781071018C}"/>
          </ac:spMkLst>
        </pc:spChg>
        <pc:picChg chg="add mod">
          <ac:chgData name="Alia 20367720" userId="S::alia.20367720@compit.aun.edu.eg::bb530c8b-8e90-4445-bfb8-d5020ecded06" providerId="AD" clId="Web-{2737CF96-B9D0-4ED8-A7AC-65B569FD550A}" dt="2022-12-27T00:53:01.049" v="1022" actId="1076"/>
          <ac:picMkLst>
            <pc:docMk/>
            <pc:sldMk cId="3921442602" sldId="295"/>
            <ac:picMk id="3" creationId="{3650955B-2952-8039-CCD4-1C15C778A063}"/>
          </ac:picMkLst>
        </pc:picChg>
        <pc:picChg chg="del">
          <ac:chgData name="Alia 20367720" userId="S::alia.20367720@compit.aun.edu.eg::bb530c8b-8e90-4445-bfb8-d5020ecded06" providerId="AD" clId="Web-{2737CF96-B9D0-4ED8-A7AC-65B569FD550A}" dt="2022-12-27T00:52:30.767" v="1017"/>
          <ac:picMkLst>
            <pc:docMk/>
            <pc:sldMk cId="3921442602" sldId="295"/>
            <ac:picMk id="4" creationId="{CA12950E-B5BD-B65A-E81A-D4E19BE7231B}"/>
          </ac:picMkLst>
        </pc:picChg>
      </pc:sldChg>
      <pc:sldChg chg="addSp delSp modSp add replId">
        <pc:chgData name="Alia 20367720" userId="S::alia.20367720@compit.aun.edu.eg::bb530c8b-8e90-4445-bfb8-d5020ecded06" providerId="AD" clId="Web-{2737CF96-B9D0-4ED8-A7AC-65B569FD550A}" dt="2022-12-27T00:56:32.133" v="1064" actId="1076"/>
        <pc:sldMkLst>
          <pc:docMk/>
          <pc:sldMk cId="4069386658" sldId="296"/>
        </pc:sldMkLst>
        <pc:spChg chg="mod">
          <ac:chgData name="Alia 20367720" userId="S::alia.20367720@compit.aun.edu.eg::bb530c8b-8e90-4445-bfb8-d5020ecded06" providerId="AD" clId="Web-{2737CF96-B9D0-4ED8-A7AC-65B569FD550A}" dt="2022-12-27T00:55:49.304" v="1054" actId="20577"/>
          <ac:spMkLst>
            <pc:docMk/>
            <pc:sldMk cId="4069386658" sldId="296"/>
            <ac:spMk id="2" creationId="{9ED0906B-1A49-2950-6599-5B781071018C}"/>
          </ac:spMkLst>
        </pc:spChg>
        <pc:picChg chg="del">
          <ac:chgData name="Alia 20367720" userId="S::alia.20367720@compit.aun.edu.eg::bb530c8b-8e90-4445-bfb8-d5020ecded06" providerId="AD" clId="Web-{2737CF96-B9D0-4ED8-A7AC-65B569FD550A}" dt="2022-12-27T00:55:52.522" v="1055"/>
          <ac:picMkLst>
            <pc:docMk/>
            <pc:sldMk cId="4069386658" sldId="296"/>
            <ac:picMk id="3" creationId="{D83D372C-5AEC-321D-CAE2-81F3925894B3}"/>
          </ac:picMkLst>
        </pc:picChg>
        <pc:picChg chg="add mod">
          <ac:chgData name="Alia 20367720" userId="S::alia.20367720@compit.aun.edu.eg::bb530c8b-8e90-4445-bfb8-d5020ecded06" providerId="AD" clId="Web-{2737CF96-B9D0-4ED8-A7AC-65B569FD550A}" dt="2022-12-27T00:56:32.133" v="1064" actId="1076"/>
          <ac:picMkLst>
            <pc:docMk/>
            <pc:sldMk cId="4069386658" sldId="296"/>
            <ac:picMk id="4" creationId="{C43305DE-EC55-5EF9-DE20-FFE030F1A4DE}"/>
          </ac:picMkLst>
        </pc:picChg>
      </pc:sldChg>
      <pc:sldChg chg="add del replId">
        <pc:chgData name="Alia 20367720" userId="S::alia.20367720@compit.aun.edu.eg::bb530c8b-8e90-4445-bfb8-d5020ecded06" providerId="AD" clId="Web-{2737CF96-B9D0-4ED8-A7AC-65B569FD550A}" dt="2022-12-27T00:52:13.314" v="1012"/>
        <pc:sldMkLst>
          <pc:docMk/>
          <pc:sldMk cId="4153175853" sldId="296"/>
        </pc:sldMkLst>
      </pc:sldChg>
      <pc:sldChg chg="addSp delSp modSp add replId">
        <pc:chgData name="Alia 20367720" userId="S::alia.20367720@compit.aun.edu.eg::bb530c8b-8e90-4445-bfb8-d5020ecded06" providerId="AD" clId="Web-{2737CF96-B9D0-4ED8-A7AC-65B569FD550A}" dt="2022-12-27T00:55:28.256" v="1052" actId="1076"/>
        <pc:sldMkLst>
          <pc:docMk/>
          <pc:sldMk cId="91120176" sldId="297"/>
        </pc:sldMkLst>
        <pc:spChg chg="mod">
          <ac:chgData name="Alia 20367720" userId="S::alia.20367720@compit.aun.edu.eg::bb530c8b-8e90-4445-bfb8-d5020ecded06" providerId="AD" clId="Web-{2737CF96-B9D0-4ED8-A7AC-65B569FD550A}" dt="2022-12-27T00:54:50.302" v="1046" actId="14100"/>
          <ac:spMkLst>
            <pc:docMk/>
            <pc:sldMk cId="91120176" sldId="297"/>
            <ac:spMk id="2" creationId="{9ED0906B-1A49-2950-6599-5B781071018C}"/>
          </ac:spMkLst>
        </pc:spChg>
        <pc:picChg chg="del">
          <ac:chgData name="Alia 20367720" userId="S::alia.20367720@compit.aun.edu.eg::bb530c8b-8e90-4445-bfb8-d5020ecded06" providerId="AD" clId="Web-{2737CF96-B9D0-4ED8-A7AC-65B569FD550A}" dt="2022-12-27T00:54:43.755" v="1044"/>
          <ac:picMkLst>
            <pc:docMk/>
            <pc:sldMk cId="91120176" sldId="297"/>
            <ac:picMk id="3" creationId="{3650955B-2952-8039-CCD4-1C15C778A063}"/>
          </ac:picMkLst>
        </pc:picChg>
        <pc:picChg chg="add mod">
          <ac:chgData name="Alia 20367720" userId="S::alia.20367720@compit.aun.edu.eg::bb530c8b-8e90-4445-bfb8-d5020ecded06" providerId="AD" clId="Web-{2737CF96-B9D0-4ED8-A7AC-65B569FD550A}" dt="2022-12-27T00:55:28.256" v="1052" actId="1076"/>
          <ac:picMkLst>
            <pc:docMk/>
            <pc:sldMk cId="91120176" sldId="297"/>
            <ac:picMk id="4" creationId="{3C39F0BB-E26E-2040-B96E-80654CEC5313}"/>
          </ac:picMkLst>
        </pc:picChg>
      </pc:sldChg>
      <pc:sldChg chg="add del replId">
        <pc:chgData name="Alia 20367720" userId="S::alia.20367720@compit.aun.edu.eg::bb530c8b-8e90-4445-bfb8-d5020ecded06" providerId="AD" clId="Web-{2737CF96-B9D0-4ED8-A7AC-65B569FD550A}" dt="2022-12-27T00:52:13.314" v="1011"/>
        <pc:sldMkLst>
          <pc:docMk/>
          <pc:sldMk cId="4167069469" sldId="297"/>
        </pc:sldMkLst>
      </pc:sldChg>
      <pc:sldChg chg="addSp delSp modSp new mod setBg addAnim delAnim setClrOvrMap">
        <pc:chgData name="Alia 20367720" userId="S::alia.20367720@compit.aun.edu.eg::bb530c8b-8e90-4445-bfb8-d5020ecded06" providerId="AD" clId="Web-{2737CF96-B9D0-4ED8-A7AC-65B569FD550A}" dt="2022-12-27T00:59:20.423" v="1091" actId="1076"/>
        <pc:sldMkLst>
          <pc:docMk/>
          <pc:sldMk cId="1598894983" sldId="298"/>
        </pc:sldMkLst>
        <pc:spChg chg="mod">
          <ac:chgData name="Alia 20367720" userId="S::alia.20367720@compit.aun.edu.eg::bb530c8b-8e90-4445-bfb8-d5020ecded06" providerId="AD" clId="Web-{2737CF96-B9D0-4ED8-A7AC-65B569FD550A}" dt="2022-12-27T00:59:20.423" v="1091" actId="1076"/>
          <ac:spMkLst>
            <pc:docMk/>
            <pc:sldMk cId="1598894983" sldId="298"/>
            <ac:spMk id="2" creationId="{B5AF1492-A32E-9A45-3B96-073E813CF982}"/>
          </ac:spMkLst>
        </pc:spChg>
        <pc:spChg chg="del">
          <ac:chgData name="Alia 20367720" userId="S::alia.20367720@compit.aun.edu.eg::bb530c8b-8e90-4445-bfb8-d5020ecded06" providerId="AD" clId="Web-{2737CF96-B9D0-4ED8-A7AC-65B569FD550A}" dt="2022-12-27T00:58:14.234" v="1078"/>
          <ac:spMkLst>
            <pc:docMk/>
            <pc:sldMk cId="1598894983" sldId="298"/>
            <ac:spMk id="3" creationId="{2D13DC22-F76D-17DC-BB0F-89A5C09AA61E}"/>
          </ac:spMkLst>
        </pc:spChg>
        <pc:spChg chg="add del">
          <ac:chgData name="Alia 20367720" userId="S::alia.20367720@compit.aun.edu.eg::bb530c8b-8e90-4445-bfb8-d5020ecded06" providerId="AD" clId="Web-{2737CF96-B9D0-4ED8-A7AC-65B569FD550A}" dt="2022-12-27T00:58:44.844" v="1080"/>
          <ac:spMkLst>
            <pc:docMk/>
            <pc:sldMk cId="1598894983" sldId="298"/>
            <ac:spMk id="8" creationId="{71B2258F-86CA-4D4D-8270-BC05FCDEBFB3}"/>
          </ac:spMkLst>
        </pc:spChg>
        <pc:spChg chg="add del">
          <ac:chgData name="Alia 20367720" userId="S::alia.20367720@compit.aun.edu.eg::bb530c8b-8e90-4445-bfb8-d5020ecded06" providerId="AD" clId="Web-{2737CF96-B9D0-4ED8-A7AC-65B569FD550A}" dt="2022-12-27T00:58:54.610" v="1084"/>
          <ac:spMkLst>
            <pc:docMk/>
            <pc:sldMk cId="1598894983" sldId="298"/>
            <ac:spMk id="10" creationId="{9FB5B51E-2110-4BFE-90CE-A5C01B4839C4}"/>
          </ac:spMkLst>
        </pc:spChg>
        <pc:spChg chg="add del">
          <ac:chgData name="Alia 20367720" userId="S::alia.20367720@compit.aun.edu.eg::bb530c8b-8e90-4445-bfb8-d5020ecded06" providerId="AD" clId="Web-{2737CF96-B9D0-4ED8-A7AC-65B569FD550A}" dt="2022-12-27T00:58:54.610" v="1084"/>
          <ac:spMkLst>
            <pc:docMk/>
            <pc:sldMk cId="1598894983" sldId="298"/>
            <ac:spMk id="11" creationId="{A6EFC7BB-64AE-45E4-90F7-BA062F86E73A}"/>
          </ac:spMkLst>
        </pc:spChg>
        <pc:spChg chg="add del">
          <ac:chgData name="Alia 20367720" userId="S::alia.20367720@compit.aun.edu.eg::bb530c8b-8e90-4445-bfb8-d5020ecded06" providerId="AD" clId="Web-{2737CF96-B9D0-4ED8-A7AC-65B569FD550A}" dt="2022-12-27T00:59:08.548" v="1088"/>
          <ac:spMkLst>
            <pc:docMk/>
            <pc:sldMk cId="1598894983" sldId="298"/>
            <ac:spMk id="14" creationId="{71B2258F-86CA-4D4D-8270-BC05FCDEBFB3}"/>
          </ac:spMkLst>
        </pc:spChg>
        <pc:spChg chg="add">
          <ac:chgData name="Alia 20367720" userId="S::alia.20367720@compit.aun.edu.eg::bb530c8b-8e90-4445-bfb8-d5020ecded06" providerId="AD" clId="Web-{2737CF96-B9D0-4ED8-A7AC-65B569FD550A}" dt="2022-12-27T00:59:08.548" v="1088"/>
          <ac:spMkLst>
            <pc:docMk/>
            <pc:sldMk cId="1598894983" sldId="298"/>
            <ac:spMk id="20" creationId="{6F40FBDA-CEB1-40F0-9AB9-BD9C402D70FE}"/>
          </ac:spMkLst>
        </pc:spChg>
        <pc:spChg chg="add">
          <ac:chgData name="Alia 20367720" userId="S::alia.20367720@compit.aun.edu.eg::bb530c8b-8e90-4445-bfb8-d5020ecded06" providerId="AD" clId="Web-{2737CF96-B9D0-4ED8-A7AC-65B569FD550A}" dt="2022-12-27T00:59:08.548" v="1088"/>
          <ac:spMkLst>
            <pc:docMk/>
            <pc:sldMk cId="1598894983" sldId="298"/>
            <ac:spMk id="22" creationId="{0344D4FE-ABEF-4230-9E4E-AD5782FC78AC}"/>
          </ac:spMkLst>
        </pc:spChg>
        <pc:spChg chg="add">
          <ac:chgData name="Alia 20367720" userId="S::alia.20367720@compit.aun.edu.eg::bb530c8b-8e90-4445-bfb8-d5020ecded06" providerId="AD" clId="Web-{2737CF96-B9D0-4ED8-A7AC-65B569FD550A}" dt="2022-12-27T00:59:08.548" v="1088"/>
          <ac:spMkLst>
            <pc:docMk/>
            <pc:sldMk cId="1598894983" sldId="298"/>
            <ac:spMk id="24" creationId="{9325F979-D3F9-4926-81B7-7ACCB31A501B}"/>
          </ac:spMkLst>
        </pc:spChg>
        <pc:picChg chg="add del">
          <ac:chgData name="Alia 20367720" userId="S::alia.20367720@compit.aun.edu.eg::bb530c8b-8e90-4445-bfb8-d5020ecded06" providerId="AD" clId="Web-{2737CF96-B9D0-4ED8-A7AC-65B569FD550A}" dt="2022-12-27T00:58:44.844" v="1080"/>
          <ac:picMkLst>
            <pc:docMk/>
            <pc:sldMk cId="1598894983" sldId="298"/>
            <ac:picMk id="4" creationId="{C32D1238-9E0A-1135-2A23-26B6366D0663}"/>
          </ac:picMkLst>
        </pc:picChg>
        <pc:picChg chg="add del">
          <ac:chgData name="Alia 20367720" userId="S::alia.20367720@compit.aun.edu.eg::bb530c8b-8e90-4445-bfb8-d5020ecded06" providerId="AD" clId="Web-{2737CF96-B9D0-4ED8-A7AC-65B569FD550A}" dt="2022-12-27T00:58:54.610" v="1084"/>
          <ac:picMkLst>
            <pc:docMk/>
            <pc:sldMk cId="1598894983" sldId="298"/>
            <ac:picMk id="12" creationId="{FD64B778-AE8A-BD30-601B-83CAD33565D7}"/>
          </ac:picMkLst>
        </pc:picChg>
        <pc:picChg chg="add mod">
          <ac:chgData name="Alia 20367720" userId="S::alia.20367720@compit.aun.edu.eg::bb530c8b-8e90-4445-bfb8-d5020ecded06" providerId="AD" clId="Web-{2737CF96-B9D0-4ED8-A7AC-65B569FD550A}" dt="2022-12-27T00:59:08.548" v="1088"/>
          <ac:picMkLst>
            <pc:docMk/>
            <pc:sldMk cId="1598894983" sldId="298"/>
            <ac:picMk id="15" creationId="{C32D1238-9E0A-1135-2A23-26B6366D0663}"/>
          </ac:picMkLst>
        </pc:picChg>
      </pc:sldChg>
      <pc:sldChg chg="modSp add replId">
        <pc:chgData name="Alia 20367720" userId="S::alia.20367720@compit.aun.edu.eg::bb530c8b-8e90-4445-bfb8-d5020ecded06" providerId="AD" clId="Web-{2737CF96-B9D0-4ED8-A7AC-65B569FD550A}" dt="2022-12-27T01:00:01.815" v="1094" actId="20577"/>
        <pc:sldMkLst>
          <pc:docMk/>
          <pc:sldMk cId="188000708" sldId="299"/>
        </pc:sldMkLst>
        <pc:spChg chg="mod">
          <ac:chgData name="Alia 20367720" userId="S::alia.20367720@compit.aun.edu.eg::bb530c8b-8e90-4445-bfb8-d5020ecded06" providerId="AD" clId="Web-{2737CF96-B9D0-4ED8-A7AC-65B569FD550A}" dt="2022-12-27T01:00:01.815" v="1094" actId="20577"/>
          <ac:spMkLst>
            <pc:docMk/>
            <pc:sldMk cId="188000708" sldId="299"/>
            <ac:spMk id="2" creationId="{B5AF1492-A32E-9A45-3B96-073E813CF982}"/>
          </ac:spMkLst>
        </pc:spChg>
      </pc:sldChg>
      <pc:sldChg chg="addSp delSp modSp add replId">
        <pc:chgData name="Alia 20367720" userId="S::alia.20367720@compit.aun.edu.eg::bb530c8b-8e90-4445-bfb8-d5020ecded06" providerId="AD" clId="Web-{2737CF96-B9D0-4ED8-A7AC-65B569FD550A}" dt="2022-12-27T01:16:40.282" v="1220" actId="1076"/>
        <pc:sldMkLst>
          <pc:docMk/>
          <pc:sldMk cId="1384092415" sldId="300"/>
        </pc:sldMkLst>
        <pc:spChg chg="mod">
          <ac:chgData name="Alia 20367720" userId="S::alia.20367720@compit.aun.edu.eg::bb530c8b-8e90-4445-bfb8-d5020ecded06" providerId="AD" clId="Web-{2737CF96-B9D0-4ED8-A7AC-65B569FD550A}" dt="2022-12-27T01:16:40.282" v="1220" actId="1076"/>
          <ac:spMkLst>
            <pc:docMk/>
            <pc:sldMk cId="1384092415" sldId="300"/>
            <ac:spMk id="2" creationId="{9ED0906B-1A49-2950-6599-5B781071018C}"/>
          </ac:spMkLst>
        </pc:spChg>
        <pc:picChg chg="del">
          <ac:chgData name="Alia 20367720" userId="S::alia.20367720@compit.aun.edu.eg::bb530c8b-8e90-4445-bfb8-d5020ecded06" providerId="AD" clId="Web-{2737CF96-B9D0-4ED8-A7AC-65B569FD550A}" dt="2022-12-27T01:15:59.106" v="1210"/>
          <ac:picMkLst>
            <pc:docMk/>
            <pc:sldMk cId="1384092415" sldId="300"/>
            <ac:picMk id="3" creationId="{D83D372C-5AEC-321D-CAE2-81F3925894B3}"/>
          </ac:picMkLst>
        </pc:picChg>
        <pc:picChg chg="add mod">
          <ac:chgData name="Alia 20367720" userId="S::alia.20367720@compit.aun.edu.eg::bb530c8b-8e90-4445-bfb8-d5020ecded06" providerId="AD" clId="Web-{2737CF96-B9D0-4ED8-A7AC-65B569FD550A}" dt="2022-12-27T01:16:27.813" v="1217" actId="1076"/>
          <ac:picMkLst>
            <pc:docMk/>
            <pc:sldMk cId="1384092415" sldId="300"/>
            <ac:picMk id="4" creationId="{A413BFFA-F8EA-BA36-2EB4-7753E077EAD3}"/>
          </ac:picMkLst>
        </pc:picChg>
      </pc:sldChg>
      <pc:sldChg chg="add replId">
        <pc:chgData name="Alia 20367720" userId="S::alia.20367720@compit.aun.edu.eg::bb530c8b-8e90-4445-bfb8-d5020ecded06" providerId="AD" clId="Web-{2737CF96-B9D0-4ED8-A7AC-65B569FD550A}" dt="2022-12-27T01:00:38.456" v="1096"/>
        <pc:sldMkLst>
          <pc:docMk/>
          <pc:sldMk cId="105996062" sldId="301"/>
        </pc:sldMkLst>
      </pc:sldChg>
      <pc:sldChg chg="addSp delSp modSp add replId">
        <pc:chgData name="Alia 20367720" userId="S::alia.20367720@compit.aun.edu.eg::bb530c8b-8e90-4445-bfb8-d5020ecded06" providerId="AD" clId="Web-{2737CF96-B9D0-4ED8-A7AC-65B569FD550A}" dt="2022-12-27T01:15:32.293" v="1209" actId="1076"/>
        <pc:sldMkLst>
          <pc:docMk/>
          <pc:sldMk cId="3659657107" sldId="302"/>
        </pc:sldMkLst>
        <pc:spChg chg="mod">
          <ac:chgData name="Alia 20367720" userId="S::alia.20367720@compit.aun.edu.eg::bb530c8b-8e90-4445-bfb8-d5020ecded06" providerId="AD" clId="Web-{2737CF96-B9D0-4ED8-A7AC-65B569FD550A}" dt="2022-12-27T01:15:30.043" v="1208" actId="1076"/>
          <ac:spMkLst>
            <pc:docMk/>
            <pc:sldMk cId="3659657107" sldId="302"/>
            <ac:spMk id="2" creationId="{9ED0906B-1A49-2950-6599-5B781071018C}"/>
          </ac:spMkLst>
        </pc:spChg>
        <pc:picChg chg="add del mod">
          <ac:chgData name="Alia 20367720" userId="S::alia.20367720@compit.aun.edu.eg::bb530c8b-8e90-4445-bfb8-d5020ecded06" providerId="AD" clId="Web-{2737CF96-B9D0-4ED8-A7AC-65B569FD550A}" dt="2022-12-27T01:14:56.323" v="1200"/>
          <ac:picMkLst>
            <pc:docMk/>
            <pc:sldMk cId="3659657107" sldId="302"/>
            <ac:picMk id="3" creationId="{3E01DA37-3A1A-F934-17D3-1A040D46AE96}"/>
          </ac:picMkLst>
        </pc:picChg>
        <pc:picChg chg="del">
          <ac:chgData name="Alia 20367720" userId="S::alia.20367720@compit.aun.edu.eg::bb530c8b-8e90-4445-bfb8-d5020ecded06" providerId="AD" clId="Web-{2737CF96-B9D0-4ED8-A7AC-65B569FD550A}" dt="2022-12-27T01:14:28.885" v="1194"/>
          <ac:picMkLst>
            <pc:docMk/>
            <pc:sldMk cId="3659657107" sldId="302"/>
            <ac:picMk id="4" creationId="{C43305DE-EC55-5EF9-DE20-FFE030F1A4DE}"/>
          </ac:picMkLst>
        </pc:picChg>
        <pc:picChg chg="add mod">
          <ac:chgData name="Alia 20367720" userId="S::alia.20367720@compit.aun.edu.eg::bb530c8b-8e90-4445-bfb8-d5020ecded06" providerId="AD" clId="Web-{2737CF96-B9D0-4ED8-A7AC-65B569FD550A}" dt="2022-12-27T01:15:32.293" v="1209" actId="1076"/>
          <ac:picMkLst>
            <pc:docMk/>
            <pc:sldMk cId="3659657107" sldId="302"/>
            <ac:picMk id="5" creationId="{410141E5-D9DD-9C48-74B5-E3162CE2133F}"/>
          </ac:picMkLst>
        </pc:picChg>
      </pc:sldChg>
      <pc:sldChg chg="addSp delSp modSp add replId">
        <pc:chgData name="Alia 20367720" userId="S::alia.20367720@compit.aun.edu.eg::bb530c8b-8e90-4445-bfb8-d5020ecded06" providerId="AD" clId="Web-{2737CF96-B9D0-4ED8-A7AC-65B569FD550A}" dt="2022-12-27T01:14:25.744" v="1193" actId="1076"/>
        <pc:sldMkLst>
          <pc:docMk/>
          <pc:sldMk cId="3829582068" sldId="303"/>
        </pc:sldMkLst>
        <pc:spChg chg="mod">
          <ac:chgData name="Alia 20367720" userId="S::alia.20367720@compit.aun.edu.eg::bb530c8b-8e90-4445-bfb8-d5020ecded06" providerId="AD" clId="Web-{2737CF96-B9D0-4ED8-A7AC-65B569FD550A}" dt="2022-12-27T01:13:56.338" v="1185" actId="1076"/>
          <ac:spMkLst>
            <pc:docMk/>
            <pc:sldMk cId="3829582068" sldId="303"/>
            <ac:spMk id="2" creationId="{9ED0906B-1A49-2950-6599-5B781071018C}"/>
          </ac:spMkLst>
        </pc:spChg>
        <pc:picChg chg="add mod">
          <ac:chgData name="Alia 20367720" userId="S::alia.20367720@compit.aun.edu.eg::bb530c8b-8e90-4445-bfb8-d5020ecded06" providerId="AD" clId="Web-{2737CF96-B9D0-4ED8-A7AC-65B569FD550A}" dt="2022-12-27T01:14:25.744" v="1193" actId="1076"/>
          <ac:picMkLst>
            <pc:docMk/>
            <pc:sldMk cId="3829582068" sldId="303"/>
            <ac:picMk id="3" creationId="{225AD8BE-1C27-0B1A-35D6-D851F107FEBE}"/>
          </ac:picMkLst>
        </pc:picChg>
        <pc:picChg chg="del">
          <ac:chgData name="Alia 20367720" userId="S::alia.20367720@compit.aun.edu.eg::bb530c8b-8e90-4445-bfb8-d5020ecded06" providerId="AD" clId="Web-{2737CF96-B9D0-4ED8-A7AC-65B569FD550A}" dt="2022-12-27T01:13:58.666" v="1186"/>
          <ac:picMkLst>
            <pc:docMk/>
            <pc:sldMk cId="3829582068" sldId="303"/>
            <ac:picMk id="4" creationId="{3C39F0BB-E26E-2040-B96E-80654CEC5313}"/>
          </ac:picMkLst>
        </pc:picChg>
      </pc:sldChg>
      <pc:sldChg chg="addSp delSp modSp add replId">
        <pc:chgData name="Alia 20367720" userId="S::alia.20367720@compit.aun.edu.eg::bb530c8b-8e90-4445-bfb8-d5020ecded06" providerId="AD" clId="Web-{2737CF96-B9D0-4ED8-A7AC-65B569FD550A}" dt="2022-12-27T01:13:44.478" v="1184" actId="1076"/>
        <pc:sldMkLst>
          <pc:docMk/>
          <pc:sldMk cId="4262504606" sldId="304"/>
        </pc:sldMkLst>
        <pc:picChg chg="add mod">
          <ac:chgData name="Alia 20367720" userId="S::alia.20367720@compit.aun.edu.eg::bb530c8b-8e90-4445-bfb8-d5020ecded06" providerId="AD" clId="Web-{2737CF96-B9D0-4ED8-A7AC-65B569FD550A}" dt="2022-12-27T01:13:44.478" v="1184" actId="1076"/>
          <ac:picMkLst>
            <pc:docMk/>
            <pc:sldMk cId="4262504606" sldId="304"/>
            <ac:picMk id="3" creationId="{A05B4B26-95BF-E5DD-1912-162DA34DA6C2}"/>
          </ac:picMkLst>
        </pc:picChg>
        <pc:picChg chg="del">
          <ac:chgData name="Alia 20367720" userId="S::alia.20367720@compit.aun.edu.eg::bb530c8b-8e90-4445-bfb8-d5020ecded06" providerId="AD" clId="Web-{2737CF96-B9D0-4ED8-A7AC-65B569FD550A}" dt="2022-12-27T01:13:11.633" v="1177"/>
          <ac:picMkLst>
            <pc:docMk/>
            <pc:sldMk cId="4262504606" sldId="304"/>
            <ac:picMk id="4" creationId="{2FF398E1-7510-08D3-C2D4-66AFA393362E}"/>
          </ac:picMkLst>
        </pc:picChg>
      </pc:sldChg>
      <pc:sldChg chg="addSp delSp modSp add replId">
        <pc:chgData name="Alia 20367720" userId="S::alia.20367720@compit.aun.edu.eg::bb530c8b-8e90-4445-bfb8-d5020ecded06" providerId="AD" clId="Web-{2737CF96-B9D0-4ED8-A7AC-65B569FD550A}" dt="2022-12-27T01:12:48.289" v="1176" actId="14100"/>
        <pc:sldMkLst>
          <pc:docMk/>
          <pc:sldMk cId="2450196800" sldId="305"/>
        </pc:sldMkLst>
        <pc:picChg chg="del">
          <ac:chgData name="Alia 20367720" userId="S::alia.20367720@compit.aun.edu.eg::bb530c8b-8e90-4445-bfb8-d5020ecded06" providerId="AD" clId="Web-{2737CF96-B9D0-4ED8-A7AC-65B569FD550A}" dt="2022-12-27T01:12:16.272" v="1171"/>
          <ac:picMkLst>
            <pc:docMk/>
            <pc:sldMk cId="2450196800" sldId="305"/>
            <ac:picMk id="3" creationId="{ADE67416-3EEE-B927-D0B8-3667726A14D2}"/>
          </ac:picMkLst>
        </pc:picChg>
        <pc:picChg chg="add mod">
          <ac:chgData name="Alia 20367720" userId="S::alia.20367720@compit.aun.edu.eg::bb530c8b-8e90-4445-bfb8-d5020ecded06" providerId="AD" clId="Web-{2737CF96-B9D0-4ED8-A7AC-65B569FD550A}" dt="2022-12-27T01:12:48.289" v="1176" actId="14100"/>
          <ac:picMkLst>
            <pc:docMk/>
            <pc:sldMk cId="2450196800" sldId="305"/>
            <ac:picMk id="4" creationId="{DAC8CAA1-387E-6D52-ACAA-8A2EC1357D58}"/>
          </ac:picMkLst>
        </pc:picChg>
      </pc:sldChg>
      <pc:sldChg chg="addSp delSp modSp add replId">
        <pc:chgData name="Alia 20367720" userId="S::alia.20367720@compit.aun.edu.eg::bb530c8b-8e90-4445-bfb8-d5020ecded06" providerId="AD" clId="Web-{2737CF96-B9D0-4ED8-A7AC-65B569FD550A}" dt="2022-12-27T01:11:57.350" v="1170" actId="14100"/>
        <pc:sldMkLst>
          <pc:docMk/>
          <pc:sldMk cId="1613698351" sldId="306"/>
        </pc:sldMkLst>
        <pc:spChg chg="mod">
          <ac:chgData name="Alia 20367720" userId="S::alia.20367720@compit.aun.edu.eg::bb530c8b-8e90-4445-bfb8-d5020ecded06" providerId="AD" clId="Web-{2737CF96-B9D0-4ED8-A7AC-65B569FD550A}" dt="2022-12-27T01:11:51.178" v="1168" actId="14100"/>
          <ac:spMkLst>
            <pc:docMk/>
            <pc:sldMk cId="1613698351" sldId="306"/>
            <ac:spMk id="2" creationId="{9ED0906B-1A49-2950-6599-5B781071018C}"/>
          </ac:spMkLst>
        </pc:spChg>
        <pc:picChg chg="add mod">
          <ac:chgData name="Alia 20367720" userId="S::alia.20367720@compit.aun.edu.eg::bb530c8b-8e90-4445-bfb8-d5020ecded06" providerId="AD" clId="Web-{2737CF96-B9D0-4ED8-A7AC-65B569FD550A}" dt="2022-12-27T01:11:57.350" v="1170" actId="14100"/>
          <ac:picMkLst>
            <pc:docMk/>
            <pc:sldMk cId="1613698351" sldId="306"/>
            <ac:picMk id="3" creationId="{305BCB5E-E1C6-2389-A4E1-D0AC63F066AF}"/>
          </ac:picMkLst>
        </pc:picChg>
        <pc:picChg chg="del">
          <ac:chgData name="Alia 20367720" userId="S::alia.20367720@compit.aun.edu.eg::bb530c8b-8e90-4445-bfb8-d5020ecded06" providerId="AD" clId="Web-{2737CF96-B9D0-4ED8-A7AC-65B569FD550A}" dt="2022-12-27T01:11:35.896" v="1163"/>
          <ac:picMkLst>
            <pc:docMk/>
            <pc:sldMk cId="1613698351" sldId="306"/>
            <ac:picMk id="5" creationId="{31A2D31D-EC0A-3F96-6A14-6572217D5D30}"/>
          </ac:picMkLst>
        </pc:picChg>
      </pc:sldChg>
      <pc:sldChg chg="add replId">
        <pc:chgData name="Alia 20367720" userId="S::alia.20367720@compit.aun.edu.eg::bb530c8b-8e90-4445-bfb8-d5020ecded06" providerId="AD" clId="Web-{2737CF96-B9D0-4ED8-A7AC-65B569FD550A}" dt="2022-12-27T01:00:39.144" v="1102"/>
        <pc:sldMkLst>
          <pc:docMk/>
          <pc:sldMk cId="1381342023" sldId="307"/>
        </pc:sldMkLst>
      </pc:sldChg>
      <pc:sldChg chg="addSp delSp modSp add replId">
        <pc:chgData name="Alia 20367720" userId="S::alia.20367720@compit.aun.edu.eg::bb530c8b-8e90-4445-bfb8-d5020ecded06" providerId="AD" clId="Web-{2737CF96-B9D0-4ED8-A7AC-65B569FD550A}" dt="2022-12-27T01:10:35.817" v="1162" actId="14100"/>
        <pc:sldMkLst>
          <pc:docMk/>
          <pc:sldMk cId="176560257" sldId="308"/>
        </pc:sldMkLst>
        <pc:spChg chg="mod">
          <ac:chgData name="Alia 20367720" userId="S::alia.20367720@compit.aun.edu.eg::bb530c8b-8e90-4445-bfb8-d5020ecded06" providerId="AD" clId="Web-{2737CF96-B9D0-4ED8-A7AC-65B569FD550A}" dt="2022-12-27T01:10:35.817" v="1162" actId="14100"/>
          <ac:spMkLst>
            <pc:docMk/>
            <pc:sldMk cId="176560257" sldId="308"/>
            <ac:spMk id="2" creationId="{9ED0906B-1A49-2950-6599-5B781071018C}"/>
          </ac:spMkLst>
        </pc:spChg>
        <pc:picChg chg="add mod">
          <ac:chgData name="Alia 20367720" userId="S::alia.20367720@compit.aun.edu.eg::bb530c8b-8e90-4445-bfb8-d5020ecded06" providerId="AD" clId="Web-{2737CF96-B9D0-4ED8-A7AC-65B569FD550A}" dt="2022-12-27T01:10:26.238" v="1161" actId="1076"/>
          <ac:picMkLst>
            <pc:docMk/>
            <pc:sldMk cId="176560257" sldId="308"/>
            <ac:picMk id="3" creationId="{F6C3B39E-6789-86DA-1BBF-9C5C8D0B2FFB}"/>
          </ac:picMkLst>
        </pc:picChg>
        <pc:picChg chg="del">
          <ac:chgData name="Alia 20367720" userId="S::alia.20367720@compit.aun.edu.eg::bb530c8b-8e90-4445-bfb8-d5020ecded06" providerId="AD" clId="Web-{2737CF96-B9D0-4ED8-A7AC-65B569FD550A}" dt="2022-12-27T01:10:08.847" v="1156"/>
          <ac:picMkLst>
            <pc:docMk/>
            <pc:sldMk cId="176560257" sldId="308"/>
            <ac:picMk id="4" creationId="{0EBD1E66-9616-D0CD-3C0F-BB5A11B3FB6C}"/>
          </ac:picMkLst>
        </pc:picChg>
      </pc:sldChg>
      <pc:sldChg chg="add replId">
        <pc:chgData name="Alia 20367720" userId="S::alia.20367720@compit.aun.edu.eg::bb530c8b-8e90-4445-bfb8-d5020ecded06" providerId="AD" clId="Web-{2737CF96-B9D0-4ED8-A7AC-65B569FD550A}" dt="2022-12-27T01:00:39.378" v="1104"/>
        <pc:sldMkLst>
          <pc:docMk/>
          <pc:sldMk cId="3323626487" sldId="309"/>
        </pc:sldMkLst>
      </pc:sldChg>
      <pc:sldChg chg="addSp delSp modSp add replId">
        <pc:chgData name="Alia 20367720" userId="S::alia.20367720@compit.aun.edu.eg::bb530c8b-8e90-4445-bfb8-d5020ecded06" providerId="AD" clId="Web-{2737CF96-B9D0-4ED8-A7AC-65B569FD550A}" dt="2022-12-27T01:17:06.142" v="1222" actId="1076"/>
        <pc:sldMkLst>
          <pc:docMk/>
          <pc:sldMk cId="2546100101" sldId="310"/>
        </pc:sldMkLst>
        <pc:spChg chg="mod">
          <ac:chgData name="Alia 20367720" userId="S::alia.20367720@compit.aun.edu.eg::bb530c8b-8e90-4445-bfb8-d5020ecded06" providerId="AD" clId="Web-{2737CF96-B9D0-4ED8-A7AC-65B569FD550A}" dt="2022-12-27T01:17:06.142" v="1222" actId="1076"/>
          <ac:spMkLst>
            <pc:docMk/>
            <pc:sldMk cId="2546100101" sldId="310"/>
            <ac:spMk id="2" creationId="{9ED0906B-1A49-2950-6599-5B781071018C}"/>
          </ac:spMkLst>
        </pc:spChg>
        <pc:picChg chg="add mod">
          <ac:chgData name="Alia 20367720" userId="S::alia.20367720@compit.aun.edu.eg::bb530c8b-8e90-4445-bfb8-d5020ecded06" providerId="AD" clId="Web-{2737CF96-B9D0-4ED8-A7AC-65B569FD550A}" dt="2022-12-27T01:08:19.266" v="1155" actId="1076"/>
          <ac:picMkLst>
            <pc:docMk/>
            <pc:sldMk cId="2546100101" sldId="310"/>
            <ac:picMk id="3" creationId="{73F2AE89-233E-B3AD-DB45-9FD79AEEB128}"/>
          </ac:picMkLst>
        </pc:picChg>
        <pc:picChg chg="del">
          <ac:chgData name="Alia 20367720" userId="S::alia.20367720@compit.aun.edu.eg::bb530c8b-8e90-4445-bfb8-d5020ecded06" providerId="AD" clId="Web-{2737CF96-B9D0-4ED8-A7AC-65B569FD550A}" dt="2022-12-27T01:07:29.234" v="1150"/>
          <ac:picMkLst>
            <pc:docMk/>
            <pc:sldMk cId="2546100101" sldId="310"/>
            <ac:picMk id="5" creationId="{DDCBA1F2-3B79-7E67-00AD-E6E1C33A5F15}"/>
          </ac:picMkLst>
        </pc:picChg>
      </pc:sldChg>
      <pc:sldChg chg="modSp add replId">
        <pc:chgData name="Alia 20367720" userId="S::alia.20367720@compit.aun.edu.eg::bb530c8b-8e90-4445-bfb8-d5020ecded06" providerId="AD" clId="Web-{2737CF96-B9D0-4ED8-A7AC-65B569FD550A}" dt="2022-12-27T01:17:11.189" v="1223" actId="1076"/>
        <pc:sldMkLst>
          <pc:docMk/>
          <pc:sldMk cId="2136240466" sldId="311"/>
        </pc:sldMkLst>
        <pc:spChg chg="mod">
          <ac:chgData name="Alia 20367720" userId="S::alia.20367720@compit.aun.edu.eg::bb530c8b-8e90-4445-bfb8-d5020ecded06" providerId="AD" clId="Web-{2737CF96-B9D0-4ED8-A7AC-65B569FD550A}" dt="2022-12-27T01:17:11.189" v="1223" actId="1076"/>
          <ac:spMkLst>
            <pc:docMk/>
            <pc:sldMk cId="2136240466" sldId="311"/>
            <ac:spMk id="2" creationId="{9ED0906B-1A49-2950-6599-5B781071018C}"/>
          </ac:spMkLst>
        </pc:spChg>
      </pc:sldChg>
      <pc:sldChg chg="add replId">
        <pc:chgData name="Alia 20367720" userId="S::alia.20367720@compit.aun.edu.eg::bb530c8b-8e90-4445-bfb8-d5020ecded06" providerId="AD" clId="Web-{2737CF96-B9D0-4ED8-A7AC-65B569FD550A}" dt="2022-12-27T01:00:39.706" v="1107"/>
        <pc:sldMkLst>
          <pc:docMk/>
          <pc:sldMk cId="1784802420" sldId="312"/>
        </pc:sldMkLst>
      </pc:sldChg>
      <pc:sldChg chg="addSp delSp modSp add replId">
        <pc:chgData name="Alia 20367720" userId="S::alia.20367720@compit.aun.edu.eg::bb530c8b-8e90-4445-bfb8-d5020ecded06" providerId="AD" clId="Web-{2737CF96-B9D0-4ED8-A7AC-65B569FD550A}" dt="2022-12-27T01:06:13.091" v="1149" actId="1076"/>
        <pc:sldMkLst>
          <pc:docMk/>
          <pc:sldMk cId="4255059447" sldId="313"/>
        </pc:sldMkLst>
        <pc:picChg chg="add mod">
          <ac:chgData name="Alia 20367720" userId="S::alia.20367720@compit.aun.edu.eg::bb530c8b-8e90-4445-bfb8-d5020ecded06" providerId="AD" clId="Web-{2737CF96-B9D0-4ED8-A7AC-65B569FD550A}" dt="2022-12-27T01:06:13.091" v="1149" actId="1076"/>
          <ac:picMkLst>
            <pc:docMk/>
            <pc:sldMk cId="4255059447" sldId="313"/>
            <ac:picMk id="3" creationId="{06B22CC8-76DB-476E-CAB8-777B5D52DD5E}"/>
          </ac:picMkLst>
        </pc:picChg>
        <pc:picChg chg="del">
          <ac:chgData name="Alia 20367720" userId="S::alia.20367720@compit.aun.edu.eg::bb530c8b-8e90-4445-bfb8-d5020ecded06" providerId="AD" clId="Web-{2737CF96-B9D0-4ED8-A7AC-65B569FD550A}" dt="2022-12-27T01:05:35.809" v="1142"/>
          <ac:picMkLst>
            <pc:docMk/>
            <pc:sldMk cId="4255059447" sldId="313"/>
            <ac:picMk id="4" creationId="{EDCAACE4-FFF1-F4A0-3548-024B9B211D3F}"/>
          </ac:picMkLst>
        </pc:picChg>
      </pc:sldChg>
      <pc:sldChg chg="addSp delSp modSp add replId">
        <pc:chgData name="Alia 20367720" userId="S::alia.20367720@compit.aun.edu.eg::bb530c8b-8e90-4445-bfb8-d5020ecded06" providerId="AD" clId="Web-{2737CF96-B9D0-4ED8-A7AC-65B569FD550A}" dt="2022-12-27T01:16:55.673" v="1221" actId="1076"/>
        <pc:sldMkLst>
          <pc:docMk/>
          <pc:sldMk cId="4169862176" sldId="314"/>
        </pc:sldMkLst>
        <pc:spChg chg="mod">
          <ac:chgData name="Alia 20367720" userId="S::alia.20367720@compit.aun.edu.eg::bb530c8b-8e90-4445-bfb8-d5020ecded06" providerId="AD" clId="Web-{2737CF96-B9D0-4ED8-A7AC-65B569FD550A}" dt="2022-12-27T01:16:55.673" v="1221" actId="1076"/>
          <ac:spMkLst>
            <pc:docMk/>
            <pc:sldMk cId="4169862176" sldId="314"/>
            <ac:spMk id="2" creationId="{9ED0906B-1A49-2950-6599-5B781071018C}"/>
          </ac:spMkLst>
        </pc:spChg>
        <pc:picChg chg="del">
          <ac:chgData name="Alia 20367720" userId="S::alia.20367720@compit.aun.edu.eg::bb530c8b-8e90-4445-bfb8-d5020ecded06" providerId="AD" clId="Web-{2737CF96-B9D0-4ED8-A7AC-65B569FD550A}" dt="2022-12-27T01:04:55.918" v="1135"/>
          <ac:picMkLst>
            <pc:docMk/>
            <pc:sldMk cId="4169862176" sldId="314"/>
            <ac:picMk id="3" creationId="{ABCD407D-22EB-4E32-CE6A-5525B34A1D45}"/>
          </ac:picMkLst>
        </pc:picChg>
        <pc:picChg chg="add mod">
          <ac:chgData name="Alia 20367720" userId="S::alia.20367720@compit.aun.edu.eg::bb530c8b-8e90-4445-bfb8-d5020ecded06" providerId="AD" clId="Web-{2737CF96-B9D0-4ED8-A7AC-65B569FD550A}" dt="2022-12-27T01:05:31.497" v="1141" actId="1076"/>
          <ac:picMkLst>
            <pc:docMk/>
            <pc:sldMk cId="4169862176" sldId="314"/>
            <ac:picMk id="4" creationId="{CF36D2E2-0DD7-21F4-7D81-0644103BBD21}"/>
          </ac:picMkLst>
        </pc:picChg>
      </pc:sldChg>
      <pc:sldChg chg="add del replId">
        <pc:chgData name="Alia 20367720" userId="S::alia.20367720@compit.aun.edu.eg::bb530c8b-8e90-4445-bfb8-d5020ecded06" providerId="AD" clId="Web-{2737CF96-B9D0-4ED8-A7AC-65B569FD550A}" dt="2022-12-27T01:19:50.208" v="1225"/>
        <pc:sldMkLst>
          <pc:docMk/>
          <pc:sldMk cId="3754378777" sldId="315"/>
        </pc:sldMkLst>
      </pc:sldChg>
      <pc:sldChg chg="modSp add replId">
        <pc:chgData name="Alia 20367720" userId="S::alia.20367720@compit.aun.edu.eg::bb530c8b-8e90-4445-bfb8-d5020ecded06" providerId="AD" clId="Web-{2737CF96-B9D0-4ED8-A7AC-65B569FD550A}" dt="2022-12-27T01:20:26.959" v="1232" actId="14100"/>
        <pc:sldMkLst>
          <pc:docMk/>
          <pc:sldMk cId="3096232967" sldId="316"/>
        </pc:sldMkLst>
        <pc:picChg chg="mod">
          <ac:chgData name="Alia 20367720" userId="S::alia.20367720@compit.aun.edu.eg::bb530c8b-8e90-4445-bfb8-d5020ecded06" providerId="AD" clId="Web-{2737CF96-B9D0-4ED8-A7AC-65B569FD550A}" dt="2022-12-27T01:20:26.959" v="1232" actId="14100"/>
          <ac:picMkLst>
            <pc:docMk/>
            <pc:sldMk cId="3096232967" sldId="316"/>
            <ac:picMk id="6" creationId="{6174F607-DD7A-04CA-940B-F4281F322A27}"/>
          </ac:picMkLst>
        </pc:picChg>
      </pc:sldChg>
      <pc:sldChg chg="addSp delSp modSp add replId">
        <pc:chgData name="Alia 20367720" userId="S::alia.20367720@compit.aun.edu.eg::bb530c8b-8e90-4445-bfb8-d5020ecded06" providerId="AD" clId="Web-{2737CF96-B9D0-4ED8-A7AC-65B569FD550A}" dt="2022-12-27T01:04:34.120" v="1134" actId="1076"/>
        <pc:sldMkLst>
          <pc:docMk/>
          <pc:sldMk cId="1476381060" sldId="317"/>
        </pc:sldMkLst>
        <pc:spChg chg="mod">
          <ac:chgData name="Alia 20367720" userId="S::alia.20367720@compit.aun.edu.eg::bb530c8b-8e90-4445-bfb8-d5020ecded06" providerId="AD" clId="Web-{2737CF96-B9D0-4ED8-A7AC-65B569FD550A}" dt="2022-12-27T01:04:34.120" v="1134" actId="1076"/>
          <ac:spMkLst>
            <pc:docMk/>
            <pc:sldMk cId="1476381060" sldId="317"/>
            <ac:spMk id="2" creationId="{9ED0906B-1A49-2950-6599-5B781071018C}"/>
          </ac:spMkLst>
        </pc:spChg>
        <pc:picChg chg="add mod">
          <ac:chgData name="Alia 20367720" userId="S::alia.20367720@compit.aun.edu.eg::bb530c8b-8e90-4445-bfb8-d5020ecded06" providerId="AD" clId="Web-{2737CF96-B9D0-4ED8-A7AC-65B569FD550A}" dt="2022-12-27T01:04:24.964" v="1133" actId="14100"/>
          <ac:picMkLst>
            <pc:docMk/>
            <pc:sldMk cId="1476381060" sldId="317"/>
            <ac:picMk id="3" creationId="{720B4570-04B9-F3A9-F23F-B2775BCBA386}"/>
          </ac:picMkLst>
        </pc:picChg>
        <pc:picChg chg="del">
          <ac:chgData name="Alia 20367720" userId="S::alia.20367720@compit.aun.edu.eg::bb530c8b-8e90-4445-bfb8-d5020ecded06" providerId="AD" clId="Web-{2737CF96-B9D0-4ED8-A7AC-65B569FD550A}" dt="2022-12-27T01:03:30.962" v="1123"/>
          <ac:picMkLst>
            <pc:docMk/>
            <pc:sldMk cId="1476381060" sldId="317"/>
            <ac:picMk id="4" creationId="{BBD88817-3262-DE69-88F3-3FF077EE182D}"/>
          </ac:picMkLst>
        </pc:picChg>
      </pc:sldChg>
      <pc:sldChg chg="add replId">
        <pc:chgData name="Alia 20367720" userId="S::alia.20367720@compit.aun.edu.eg::bb530c8b-8e90-4445-bfb8-d5020ecded06" providerId="AD" clId="Web-{2737CF96-B9D0-4ED8-A7AC-65B569FD550A}" dt="2022-12-27T01:00:40.503" v="1113"/>
        <pc:sldMkLst>
          <pc:docMk/>
          <pc:sldMk cId="806191288" sldId="318"/>
        </pc:sldMkLst>
      </pc:sldChg>
      <pc:sldChg chg="add replId">
        <pc:chgData name="Alia 20367720" userId="S::alia.20367720@compit.aun.edu.eg::bb530c8b-8e90-4445-bfb8-d5020ecded06" providerId="AD" clId="Web-{2737CF96-B9D0-4ED8-A7AC-65B569FD550A}" dt="2022-12-27T01:00:40.628" v="1114"/>
        <pc:sldMkLst>
          <pc:docMk/>
          <pc:sldMk cId="2939428133" sldId="319"/>
        </pc:sldMkLst>
      </pc:sldChg>
      <pc:sldChg chg="add replId">
        <pc:chgData name="Alia 20367720" userId="S::alia.20367720@compit.aun.edu.eg::bb530c8b-8e90-4445-bfb8-d5020ecded06" providerId="AD" clId="Web-{2737CF96-B9D0-4ED8-A7AC-65B569FD550A}" dt="2022-12-27T01:00:40.738" v="1115"/>
        <pc:sldMkLst>
          <pc:docMk/>
          <pc:sldMk cId="3541857985" sldId="320"/>
        </pc:sldMkLst>
      </pc:sldChg>
      <pc:sldChg chg="add replId">
        <pc:chgData name="Alia 20367720" userId="S::alia.20367720@compit.aun.edu.eg::bb530c8b-8e90-4445-bfb8-d5020ecded06" providerId="AD" clId="Web-{2737CF96-B9D0-4ED8-A7AC-65B569FD550A}" dt="2022-12-27T01:00:40.894" v="1116"/>
        <pc:sldMkLst>
          <pc:docMk/>
          <pc:sldMk cId="3966989042" sldId="321"/>
        </pc:sldMkLst>
      </pc:sldChg>
      <pc:sldChg chg="add replId">
        <pc:chgData name="Alia 20367720" userId="S::alia.20367720@compit.aun.edu.eg::bb530c8b-8e90-4445-bfb8-d5020ecded06" providerId="AD" clId="Web-{2737CF96-B9D0-4ED8-A7AC-65B569FD550A}" dt="2022-12-27T01:00:41.019" v="1117"/>
        <pc:sldMkLst>
          <pc:docMk/>
          <pc:sldMk cId="2242798362" sldId="322"/>
        </pc:sldMkLst>
      </pc:sldChg>
      <pc:sldChg chg="add replId">
        <pc:chgData name="Alia 20367720" userId="S::alia.20367720@compit.aun.edu.eg::bb530c8b-8e90-4445-bfb8-d5020ecded06" providerId="AD" clId="Web-{2737CF96-B9D0-4ED8-A7AC-65B569FD550A}" dt="2022-12-27T01:00:41.175" v="1118"/>
        <pc:sldMkLst>
          <pc:docMk/>
          <pc:sldMk cId="2189723713" sldId="323"/>
        </pc:sldMkLst>
      </pc:sldChg>
      <pc:sldChg chg="add replId">
        <pc:chgData name="Alia 20367720" userId="S::alia.20367720@compit.aun.edu.eg::bb530c8b-8e90-4445-bfb8-d5020ecded06" providerId="AD" clId="Web-{2737CF96-B9D0-4ED8-A7AC-65B569FD550A}" dt="2022-12-27T01:00:41.269" v="1119"/>
        <pc:sldMkLst>
          <pc:docMk/>
          <pc:sldMk cId="2026631146" sldId="324"/>
        </pc:sldMkLst>
      </pc:sldChg>
      <pc:sldChg chg="add replId">
        <pc:chgData name="Alia 20367720" userId="S::alia.20367720@compit.aun.edu.eg::bb530c8b-8e90-4445-bfb8-d5020ecded06" providerId="AD" clId="Web-{2737CF96-B9D0-4ED8-A7AC-65B569FD550A}" dt="2022-12-27T01:00:41.425" v="1120"/>
        <pc:sldMkLst>
          <pc:docMk/>
          <pc:sldMk cId="2398089100" sldId="325"/>
        </pc:sldMkLst>
      </pc:sldChg>
      <pc:sldChg chg="add replId">
        <pc:chgData name="Alia 20367720" userId="S::alia.20367720@compit.aun.edu.eg::bb530c8b-8e90-4445-bfb8-d5020ecded06" providerId="AD" clId="Web-{2737CF96-B9D0-4ED8-A7AC-65B569FD550A}" dt="2022-12-27T01:00:41.550" v="1121"/>
        <pc:sldMkLst>
          <pc:docMk/>
          <pc:sldMk cId="3491802631" sldId="326"/>
        </pc:sldMkLst>
      </pc:sldChg>
      <pc:sldChg chg="add replId">
        <pc:chgData name="Alia 20367720" userId="S::alia.20367720@compit.aun.edu.eg::bb530c8b-8e90-4445-bfb8-d5020ecded06" providerId="AD" clId="Web-{2737CF96-B9D0-4ED8-A7AC-65B569FD550A}" dt="2022-12-27T01:00:41.706" v="1122"/>
        <pc:sldMkLst>
          <pc:docMk/>
          <pc:sldMk cId="3348075801" sldId="327"/>
        </pc:sldMkLst>
      </pc:sldChg>
      <pc:sldChg chg="add del">
        <pc:chgData name="Alia 20367720" userId="S::alia.20367720@compit.aun.edu.eg::bb530c8b-8e90-4445-bfb8-d5020ecded06" providerId="AD" clId="Web-{2737CF96-B9D0-4ED8-A7AC-65B569FD550A}" dt="2022-12-27T01:23:40.449" v="1241"/>
        <pc:sldMkLst>
          <pc:docMk/>
          <pc:sldMk cId="1487910200" sldId="328"/>
        </pc:sldMkLst>
      </pc:sldChg>
      <pc:sldChg chg="addSp delSp modSp new mod setBg">
        <pc:chgData name="Alia 20367720" userId="S::alia.20367720@compit.aun.edu.eg::bb530c8b-8e90-4445-bfb8-d5020ecded06" providerId="AD" clId="Web-{2737CF96-B9D0-4ED8-A7AC-65B569FD550A}" dt="2022-12-27T01:23:30.870" v="1240"/>
        <pc:sldMkLst>
          <pc:docMk/>
          <pc:sldMk cId="74085468" sldId="329"/>
        </pc:sldMkLst>
        <pc:spChg chg="del mod ord">
          <ac:chgData name="Alia 20367720" userId="S::alia.20367720@compit.aun.edu.eg::bb530c8b-8e90-4445-bfb8-d5020ecded06" providerId="AD" clId="Web-{2737CF96-B9D0-4ED8-A7AC-65B569FD550A}" dt="2022-12-27T01:23:24.339" v="1237"/>
          <ac:spMkLst>
            <pc:docMk/>
            <pc:sldMk cId="74085468" sldId="329"/>
            <ac:spMk id="2" creationId="{63EB5CC2-CBB8-46D5-0A48-8156805779CC}"/>
          </ac:spMkLst>
        </pc:spChg>
        <pc:spChg chg="del">
          <ac:chgData name="Alia 20367720" userId="S::alia.20367720@compit.aun.edu.eg::bb530c8b-8e90-4445-bfb8-d5020ecded06" providerId="AD" clId="Web-{2737CF96-B9D0-4ED8-A7AC-65B569FD550A}" dt="2022-12-27T01:23:03.245" v="1234"/>
          <ac:spMkLst>
            <pc:docMk/>
            <pc:sldMk cId="74085468" sldId="329"/>
            <ac:spMk id="3" creationId="{CCB2BF57-E88D-6682-68C2-9A44EA37EDBD}"/>
          </ac:spMkLst>
        </pc:spChg>
        <pc:spChg chg="add del">
          <ac:chgData name="Alia 20367720" userId="S::alia.20367720@compit.aun.edu.eg::bb530c8b-8e90-4445-bfb8-d5020ecded06" providerId="AD" clId="Web-{2737CF96-B9D0-4ED8-A7AC-65B569FD550A}" dt="2022-12-27T01:23:30.870" v="1240"/>
          <ac:spMkLst>
            <pc:docMk/>
            <pc:sldMk cId="74085468" sldId="329"/>
            <ac:spMk id="9" creationId="{87CC2527-562A-4F69-B487-4371E5B243E7}"/>
          </ac:spMkLst>
        </pc:spChg>
        <pc:spChg chg="add del">
          <ac:chgData name="Alia 20367720" userId="S::alia.20367720@compit.aun.edu.eg::bb530c8b-8e90-4445-bfb8-d5020ecded06" providerId="AD" clId="Web-{2737CF96-B9D0-4ED8-A7AC-65B569FD550A}" dt="2022-12-27T01:23:30.870" v="1239"/>
          <ac:spMkLst>
            <pc:docMk/>
            <pc:sldMk cId="74085468" sldId="329"/>
            <ac:spMk id="16" creationId="{42A4FC2C-047E-45A5-965D-8E1E3BF09BC6}"/>
          </ac:spMkLst>
        </pc:spChg>
        <pc:spChg chg="add">
          <ac:chgData name="Alia 20367720" userId="S::alia.20367720@compit.aun.edu.eg::bb530c8b-8e90-4445-bfb8-d5020ecded06" providerId="AD" clId="Web-{2737CF96-B9D0-4ED8-A7AC-65B569FD550A}" dt="2022-12-27T01:23:30.870" v="1240"/>
          <ac:spMkLst>
            <pc:docMk/>
            <pc:sldMk cId="74085468" sldId="329"/>
            <ac:spMk id="18" creationId="{CB44330D-EA18-4254-AA95-EB49948539B8}"/>
          </ac:spMkLst>
        </pc:spChg>
        <pc:spChg chg="add">
          <ac:chgData name="Alia 20367720" userId="S::alia.20367720@compit.aun.edu.eg::bb530c8b-8e90-4445-bfb8-d5020ecded06" providerId="AD" clId="Web-{2737CF96-B9D0-4ED8-A7AC-65B569FD550A}" dt="2022-12-27T01:23:30.870" v="1240"/>
          <ac:spMkLst>
            <pc:docMk/>
            <pc:sldMk cId="74085468" sldId="329"/>
            <ac:spMk id="19" creationId="{32BC26D8-82FB-445E-AA49-62A77D7C1EE0}"/>
          </ac:spMkLst>
        </pc:spChg>
        <pc:picChg chg="add mod">
          <ac:chgData name="Alia 20367720" userId="S::alia.20367720@compit.aun.edu.eg::bb530c8b-8e90-4445-bfb8-d5020ecded06" providerId="AD" clId="Web-{2737CF96-B9D0-4ED8-A7AC-65B569FD550A}" dt="2022-12-27T01:23:30.870" v="1240"/>
          <ac:picMkLst>
            <pc:docMk/>
            <pc:sldMk cId="74085468" sldId="329"/>
            <ac:picMk id="4" creationId="{30463E37-F3D5-1996-74C1-D620BBA01D59}"/>
          </ac:picMkLst>
        </pc:picChg>
        <pc:cxnChg chg="add del">
          <ac:chgData name="Alia 20367720" userId="S::alia.20367720@compit.aun.edu.eg::bb530c8b-8e90-4445-bfb8-d5020ecded06" providerId="AD" clId="Web-{2737CF96-B9D0-4ED8-A7AC-65B569FD550A}" dt="2022-12-27T01:23:30.870" v="1240"/>
          <ac:cxnSpMkLst>
            <pc:docMk/>
            <pc:sldMk cId="74085468" sldId="329"/>
            <ac:cxnSpMk id="11" creationId="{BCDAEC91-5BCE-4B55-9CC0-43EF94CB734B}"/>
          </ac:cxnSpMkLst>
        </pc:cxnChg>
      </pc:sldChg>
      <pc:sldMasterChg chg="add addSldLayout">
        <pc:chgData name="Alia 20367720" userId="S::alia.20367720@compit.aun.edu.eg::bb530c8b-8e90-4445-bfb8-d5020ecded06" providerId="AD" clId="Web-{2737CF96-B9D0-4ED8-A7AC-65B569FD550A}" dt="2022-12-27T01:18:21.800" v="1224"/>
        <pc:sldMasterMkLst>
          <pc:docMk/>
          <pc:sldMasterMk cId="2891096917" sldId="2147483763"/>
        </pc:sldMasterMkLst>
        <pc:sldLayoutChg chg="add">
          <pc:chgData name="Alia 20367720" userId="S::alia.20367720@compit.aun.edu.eg::bb530c8b-8e90-4445-bfb8-d5020ecded06" providerId="AD" clId="Web-{2737CF96-B9D0-4ED8-A7AC-65B569FD550A}" dt="2022-12-27T01:18:21.800" v="1224"/>
          <pc:sldLayoutMkLst>
            <pc:docMk/>
            <pc:sldMasterMk cId="2891096917" sldId="2147483763"/>
            <pc:sldLayoutMk cId="1333701586" sldId="2147483752"/>
          </pc:sldLayoutMkLst>
        </pc:sldLayoutChg>
        <pc:sldLayoutChg chg="add">
          <pc:chgData name="Alia 20367720" userId="S::alia.20367720@compit.aun.edu.eg::bb530c8b-8e90-4445-bfb8-d5020ecded06" providerId="AD" clId="Web-{2737CF96-B9D0-4ED8-A7AC-65B569FD550A}" dt="2022-12-27T01:18:21.800" v="1224"/>
          <pc:sldLayoutMkLst>
            <pc:docMk/>
            <pc:sldMasterMk cId="2891096917" sldId="2147483763"/>
            <pc:sldLayoutMk cId="185365883" sldId="2147483753"/>
          </pc:sldLayoutMkLst>
        </pc:sldLayoutChg>
        <pc:sldLayoutChg chg="add">
          <pc:chgData name="Alia 20367720" userId="S::alia.20367720@compit.aun.edu.eg::bb530c8b-8e90-4445-bfb8-d5020ecded06" providerId="AD" clId="Web-{2737CF96-B9D0-4ED8-A7AC-65B569FD550A}" dt="2022-12-27T01:18:21.800" v="1224"/>
          <pc:sldLayoutMkLst>
            <pc:docMk/>
            <pc:sldMasterMk cId="2891096917" sldId="2147483763"/>
            <pc:sldLayoutMk cId="1324328672" sldId="2147483754"/>
          </pc:sldLayoutMkLst>
        </pc:sldLayoutChg>
        <pc:sldLayoutChg chg="add">
          <pc:chgData name="Alia 20367720" userId="S::alia.20367720@compit.aun.edu.eg::bb530c8b-8e90-4445-bfb8-d5020ecded06" providerId="AD" clId="Web-{2737CF96-B9D0-4ED8-A7AC-65B569FD550A}" dt="2022-12-27T01:18:21.800" v="1224"/>
          <pc:sldLayoutMkLst>
            <pc:docMk/>
            <pc:sldMasterMk cId="2891096917" sldId="2147483763"/>
            <pc:sldLayoutMk cId="2102236245" sldId="2147483755"/>
          </pc:sldLayoutMkLst>
        </pc:sldLayoutChg>
        <pc:sldLayoutChg chg="add">
          <pc:chgData name="Alia 20367720" userId="S::alia.20367720@compit.aun.edu.eg::bb530c8b-8e90-4445-bfb8-d5020ecded06" providerId="AD" clId="Web-{2737CF96-B9D0-4ED8-A7AC-65B569FD550A}" dt="2022-12-27T01:18:21.800" v="1224"/>
          <pc:sldLayoutMkLst>
            <pc:docMk/>
            <pc:sldMasterMk cId="2891096917" sldId="2147483763"/>
            <pc:sldLayoutMk cId="59255446" sldId="2147483756"/>
          </pc:sldLayoutMkLst>
        </pc:sldLayoutChg>
        <pc:sldLayoutChg chg="add">
          <pc:chgData name="Alia 20367720" userId="S::alia.20367720@compit.aun.edu.eg::bb530c8b-8e90-4445-bfb8-d5020ecded06" providerId="AD" clId="Web-{2737CF96-B9D0-4ED8-A7AC-65B569FD550A}" dt="2022-12-27T01:18:21.800" v="1224"/>
          <pc:sldLayoutMkLst>
            <pc:docMk/>
            <pc:sldMasterMk cId="2891096917" sldId="2147483763"/>
            <pc:sldLayoutMk cId="3486767271" sldId="2147483757"/>
          </pc:sldLayoutMkLst>
        </pc:sldLayoutChg>
        <pc:sldLayoutChg chg="add">
          <pc:chgData name="Alia 20367720" userId="S::alia.20367720@compit.aun.edu.eg::bb530c8b-8e90-4445-bfb8-d5020ecded06" providerId="AD" clId="Web-{2737CF96-B9D0-4ED8-A7AC-65B569FD550A}" dt="2022-12-27T01:18:21.800" v="1224"/>
          <pc:sldLayoutMkLst>
            <pc:docMk/>
            <pc:sldMasterMk cId="2891096917" sldId="2147483763"/>
            <pc:sldLayoutMk cId="364212456" sldId="2147483758"/>
          </pc:sldLayoutMkLst>
        </pc:sldLayoutChg>
        <pc:sldLayoutChg chg="add">
          <pc:chgData name="Alia 20367720" userId="S::alia.20367720@compit.aun.edu.eg::bb530c8b-8e90-4445-bfb8-d5020ecded06" providerId="AD" clId="Web-{2737CF96-B9D0-4ED8-A7AC-65B569FD550A}" dt="2022-12-27T01:18:21.800" v="1224"/>
          <pc:sldLayoutMkLst>
            <pc:docMk/>
            <pc:sldMasterMk cId="2891096917" sldId="2147483763"/>
            <pc:sldLayoutMk cId="1811278270" sldId="2147483759"/>
          </pc:sldLayoutMkLst>
        </pc:sldLayoutChg>
        <pc:sldLayoutChg chg="add">
          <pc:chgData name="Alia 20367720" userId="S::alia.20367720@compit.aun.edu.eg::bb530c8b-8e90-4445-bfb8-d5020ecded06" providerId="AD" clId="Web-{2737CF96-B9D0-4ED8-A7AC-65B569FD550A}" dt="2022-12-27T01:18:21.800" v="1224"/>
          <pc:sldLayoutMkLst>
            <pc:docMk/>
            <pc:sldMasterMk cId="2891096917" sldId="2147483763"/>
            <pc:sldLayoutMk cId="1965553135" sldId="2147483760"/>
          </pc:sldLayoutMkLst>
        </pc:sldLayoutChg>
        <pc:sldLayoutChg chg="add">
          <pc:chgData name="Alia 20367720" userId="S::alia.20367720@compit.aun.edu.eg::bb530c8b-8e90-4445-bfb8-d5020ecded06" providerId="AD" clId="Web-{2737CF96-B9D0-4ED8-A7AC-65B569FD550A}" dt="2022-12-27T01:18:21.800" v="1224"/>
          <pc:sldLayoutMkLst>
            <pc:docMk/>
            <pc:sldMasterMk cId="2891096917" sldId="2147483763"/>
            <pc:sldLayoutMk cId="304860888" sldId="2147483761"/>
          </pc:sldLayoutMkLst>
        </pc:sldLayoutChg>
        <pc:sldLayoutChg chg="add">
          <pc:chgData name="Alia 20367720" userId="S::alia.20367720@compit.aun.edu.eg::bb530c8b-8e90-4445-bfb8-d5020ecded06" providerId="AD" clId="Web-{2737CF96-B9D0-4ED8-A7AC-65B569FD550A}" dt="2022-12-27T01:18:21.800" v="1224"/>
          <pc:sldLayoutMkLst>
            <pc:docMk/>
            <pc:sldMasterMk cId="2891096917" sldId="2147483763"/>
            <pc:sldLayoutMk cId="2370823850" sldId="2147483762"/>
          </pc:sldLayoutMkLst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 title="Page Number Shape">
            <a:extLst>
              <a:ext uri="{FF2B5EF4-FFF2-40B4-BE49-F238E27FC236}">
                <a16:creationId xmlns:a16="http://schemas.microsoft.com/office/drawing/2014/main" id="{DD4C4B28-6B4B-4445-8535-F516D74E4AA9}"/>
              </a:ext>
            </a:extLst>
          </p:cNvPr>
          <p:cNvSpPr/>
          <p:nvPr/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cxnSp>
        <p:nvCxnSpPr>
          <p:cNvPr id="12" name="Straight Connector 11" title="Verticle Rule Line">
            <a:extLst>
              <a:ext uri="{FF2B5EF4-FFF2-40B4-BE49-F238E27FC236}">
                <a16:creationId xmlns:a16="http://schemas.microsoft.com/office/drawing/2014/main" id="{0CB1C732-7193-4253-8746-850D090A6B4E}"/>
              </a:ext>
            </a:extLst>
          </p:cNvPr>
          <p:cNvCxnSpPr>
            <a:cxnSpLocks/>
          </p:cNvCxnSpPr>
          <p:nvPr/>
        </p:nvCxnSpPr>
        <p:spPr>
          <a:xfrm>
            <a:off x="758952" y="1280160"/>
            <a:ext cx="0" cy="557784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F03AA199-952B-427F-A5BE-B97D25FD07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8992" y="1143000"/>
            <a:ext cx="6720840" cy="3730752"/>
          </a:xfrm>
        </p:spPr>
        <p:txBody>
          <a:bodyPr anchor="t">
            <a:normAutofit/>
          </a:bodyPr>
          <a:lstStyle>
            <a:lvl1pPr algn="l">
              <a:defRPr sz="720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1AA393-A876-475F-A05B-1CCAB6C1F0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78992" y="5010912"/>
            <a:ext cx="6720840" cy="704088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395621-D631-4F31-AEEF-C8574E5073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86356" y="6007608"/>
            <a:ext cx="3143643" cy="365125"/>
          </a:xfrm>
        </p:spPr>
        <p:txBody>
          <a:bodyPr/>
          <a:lstStyle/>
          <a:p>
            <a:fld id="{53BEF823-48A5-43FC-BE03-E79964288B41}" type="datetimeFigureOut">
              <a:rPr lang="en-US" smtClean="0"/>
              <a:t>12/27/2022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5EE125-77AD-4E23-AFB7-C5CFDEACAC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78991" y="6007608"/>
            <a:ext cx="6720837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569682-B530-4F52-87B9-39464A093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/>
            </a:lvl1pPr>
          </a:lstStyle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124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3351BD-5252-4168-A69E-C6864AE29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748EEE-19C9-493B-836D-73B9E4A0BE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7FA6BFE-11ED-4FB4-9F65-508B5B0F0D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12/27/2022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90F536E-BEFF-4E0D-B4EC-39DE28C67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6EE02AF-6FE1-4972-BD48-A82499AD67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2782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8452EE-D9FC-4E51-9BFF-141F919233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3051" y="2414016"/>
            <a:ext cx="10666949" cy="3099816"/>
          </a:xfrm>
        </p:spPr>
        <p:txBody>
          <a:bodyPr anchor="t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E086C4-4949-4E7A-A182-6709496A1C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8952" y="1389888"/>
            <a:ext cx="10671048" cy="822960"/>
          </a:xfrm>
        </p:spPr>
        <p:txBody>
          <a:bodyPr anchor="ctr">
            <a:normAutofit/>
          </a:bodyPr>
          <a:lstStyle>
            <a:lvl1pPr marL="0" indent="0">
              <a:buNone/>
              <a:defRPr sz="20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D12BC88-6A2B-4851-9568-23A4B74D9F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12/27/2022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882CFE5-65C3-4F46-9141-4645455947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321B390-4E13-4481-AC02-FF126656C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55313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0E02F8-47BB-4D30-8EFE-69C9222D9E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84648" y="758952"/>
            <a:ext cx="6245352" cy="22402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844D33-6BF0-4205-A542-8537E35159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84647" y="3273551"/>
            <a:ext cx="6245351" cy="22402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D6953A83-D2BE-4015-8D64-BE93DDFE5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12/27/2022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A849E67-05F9-4033-B033-74D6B8C8E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DFAAC6AA-CFFB-438F-9327-DDB023E2E1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A4960CB-ABA7-4442-AB15-FE444F23C6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48608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348291-9C7D-407E-8D07-FA3A323EA9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84648" y="758952"/>
            <a:ext cx="6245352" cy="548640"/>
          </a:xfrm>
        </p:spPr>
        <p:txBody>
          <a:bodyPr anchor="b"/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A192D2-8BA6-4A4D-814D-AD37A2A10A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90323" y="1377198"/>
            <a:ext cx="6239675" cy="1828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6FD4BC-C948-41C4-BA24-5D26147E1C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84647" y="3319548"/>
            <a:ext cx="6245351" cy="548640"/>
          </a:xfrm>
        </p:spPr>
        <p:txBody>
          <a:bodyPr anchor="b"/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12E359C-F73D-4F1B-9F9A-6D62856710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84646" y="3932372"/>
            <a:ext cx="6245352" cy="1828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D76B63AE-38FF-40DD-A543-32DD98E6B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C686C0EB-E082-4BAB-99E8-B42F3C28B2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12/27/2022</a:t>
            </a:fld>
            <a:endParaRPr lang="en-US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B3CB0152-BA1F-48C7-A66F-3ADB51C94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BD1C21B3-5CF6-415F-8295-EED3DF5CB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82385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470D5-4EB9-4410-A8AE-6D85F1923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887FB59-BA77-4864-B9E8-994851250C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12/27/2022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6F0BC0B-BA67-455B-B567-1473DF062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CF0BCF3-6FB5-4529-AA6A-A31467351E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5544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F1315B-6865-4A5A-91C1-B75339038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12/27/2022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536720-08C7-43DE-8EB5-CAB52D0E96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2477AF-B012-491C-AE42-22DE1203B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70158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D183AC-72A9-43F5-A1B3-1D7A6A4C7E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758951"/>
            <a:ext cx="6245352" cy="475488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045592-52ED-4270-ACBB-BCC528DAC4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58953" y="3815080"/>
            <a:ext cx="3831336" cy="1698752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99A93518-F9B5-418F-9883-BEF8359B0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12/27/2022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27B9FFE7-C4AB-425B-9B56-E412C7221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9231052-EBA8-4781-B28A-2FEA8BE52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DBF9E7-F686-4FA1-9BA5-69BDD014B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758952"/>
            <a:ext cx="3831336" cy="293017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53658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116CF06-B27C-4DC4-981D-38E31997BD1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758951"/>
            <a:ext cx="6245352" cy="4754881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976E66-2CB3-4F47-97F6-077C428183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58952" y="3794760"/>
            <a:ext cx="3831336" cy="1719072"/>
          </a:xfrm>
        </p:spPr>
        <p:txBody>
          <a:bodyPr>
            <a:normAutofit/>
          </a:bodyPr>
          <a:lstStyle>
            <a:lvl1pPr marL="0" indent="0">
              <a:buNone/>
              <a:defRPr sz="2000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71414C9F-CBBD-4D5E-A831-BC0CDFEBC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12/27/2022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F58DC0C8-B580-442D-8DAC-4F0F869B1F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1B0D29E8-DFEE-49AB-83AF-85FF25252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EAAF1B-6B6E-4D37-8F57-E403C6371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758952"/>
            <a:ext cx="3831336" cy="292608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2432867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F59FCF-ACDF-495D-ACFA-15FCAC9EA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3786E3-AB17-427E-8EF8-7FCB671A11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833B4E9-7A16-448C-8BE6-B14941A348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12/27/2022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79212F5-5835-49FF-836F-5E3008A0ED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E9D492B-E5EE-4D24-A087-57D739CFA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23624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A31E395-94BD-4E79-8E42-9CD4EB33CA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475542" y="758952"/>
            <a:ext cx="2954458" cy="498600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9AA8A4-66BC-4E80-ABE3-F533F82B88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58952" y="758952"/>
            <a:ext cx="7407586" cy="498600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DDA4EA6-6A1A-48ED-9D79-A438561C7E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12/27/2022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049B2BA-9250-4EBF-8820-10BDA5C1C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F914475-55F3-4C46-BAE2-E4D93E9E37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7672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12/27/2022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12/27/2022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12/27/2022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12/27/2022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12/27/2022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12/27/2022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12/27/2022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 title="Page Number Shape">
            <a:extLst>
              <a:ext uri="{FF2B5EF4-FFF2-40B4-BE49-F238E27FC236}">
                <a16:creationId xmlns:a16="http://schemas.microsoft.com/office/drawing/2014/main" id="{72411438-92A5-42B0-9C54-EA4FB32ACB5E}"/>
              </a:ext>
            </a:extLst>
          </p:cNvPr>
          <p:cNvSpPr/>
          <p:nvPr/>
        </p:nvSpPr>
        <p:spPr bwMode="auto">
          <a:xfrm>
            <a:off x="11784011" y="5778801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D56E4D8-47B6-4DEC-BD29-B3B6ED4CC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758952"/>
            <a:ext cx="3831336" cy="47548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0F5D4C-4873-4052-A294-99CCB9421C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84648" y="758952"/>
            <a:ext cx="6245352" cy="47548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1D62B3-3490-46B4-A10E-33FCE4A1FB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16952" y="6007608"/>
            <a:ext cx="38130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spc="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algn="r"/>
            <a:fld id="{53BEF823-48A5-43FC-BE03-E79964288B41}" type="datetimeFigureOut">
              <a:rPr lang="en-US" smtClean="0"/>
              <a:pPr algn="r"/>
              <a:t>12/27/2022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424CB1-7D5F-4F52-9F99-7068F5819E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58952" y="6007608"/>
            <a:ext cx="38313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spc="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algn="l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1F9CC9-1431-4569-B2F1-D048149553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86616" y="6007608"/>
            <a:ext cx="411480" cy="365125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900" b="1">
                <a:solidFill>
                  <a:schemeClr val="bg1"/>
                </a:solidFill>
              </a:defRPr>
            </a:lvl1pPr>
          </a:lstStyle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0969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8" r:id="rId1"/>
    <p:sldLayoutId id="2147483759" r:id="rId2"/>
    <p:sldLayoutId id="2147483760" r:id="rId3"/>
    <p:sldLayoutId id="2147483761" r:id="rId4"/>
    <p:sldLayoutId id="2147483762" r:id="rId5"/>
    <p:sldLayoutId id="2147483756" r:id="rId6"/>
    <p:sldLayoutId id="2147483752" r:id="rId7"/>
    <p:sldLayoutId id="2147483753" r:id="rId8"/>
    <p:sldLayoutId id="2147483754" r:id="rId9"/>
    <p:sldLayoutId id="2147483755" r:id="rId10"/>
    <p:sldLayoutId id="214748375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000" i="1" kern="1200" spc="1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400"/>
        </a:spcBef>
        <a:spcAft>
          <a:spcPts val="400"/>
        </a:spcAft>
        <a:buClrTx/>
        <a:buFont typeface="Arial" panose="020B0604020202020204" pitchFamily="34" charset="0"/>
        <a:buChar char="•"/>
        <a:defRPr sz="20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182880" indent="0" algn="l" defTabSz="914400" rtl="0" eaLnBrk="1" latinLnBrk="0" hangingPunct="1">
        <a:lnSpc>
          <a:spcPct val="110000"/>
        </a:lnSpc>
        <a:spcBef>
          <a:spcPts val="400"/>
        </a:spcBef>
        <a:spcAft>
          <a:spcPts val="400"/>
        </a:spcAft>
        <a:buClrTx/>
        <a:buFont typeface="Arial" panose="020B0604020202020204" pitchFamily="34" charset="0"/>
        <a:buNone/>
        <a:defRPr sz="18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82880" indent="-182880" algn="l" defTabSz="914400" rtl="0" eaLnBrk="1" latinLnBrk="0" hangingPunct="1">
        <a:lnSpc>
          <a:spcPct val="110000"/>
        </a:lnSpc>
        <a:spcBef>
          <a:spcPts val="400"/>
        </a:spcBef>
        <a:spcAft>
          <a:spcPts val="400"/>
        </a:spcAft>
        <a:buClrTx/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82880" indent="0" algn="l" defTabSz="914400" rtl="0" eaLnBrk="1" latinLnBrk="0" hangingPunct="1">
        <a:lnSpc>
          <a:spcPct val="110000"/>
        </a:lnSpc>
        <a:spcBef>
          <a:spcPts val="400"/>
        </a:spcBef>
        <a:spcAft>
          <a:spcPts val="400"/>
        </a:spcAft>
        <a:buClrTx/>
        <a:buFont typeface="Arial" panose="020B0604020202020204" pitchFamily="34" charset="0"/>
        <a:buNone/>
        <a:defRPr sz="14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82880" indent="-182880" algn="l" defTabSz="914400" rtl="0" eaLnBrk="1" latinLnBrk="0" hangingPunct="1">
        <a:lnSpc>
          <a:spcPct val="110000"/>
        </a:lnSpc>
        <a:spcBef>
          <a:spcPts val="400"/>
        </a:spcBef>
        <a:spcAft>
          <a:spcPts val="400"/>
        </a:spcAft>
        <a:buClrTx/>
        <a:buFont typeface="Arial" panose="020B0604020202020204" pitchFamily="34" charset="0"/>
        <a:buChar char="•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emexer.org/29014/terapia-genetica-con-celulas-car-t-frente-a-la-leucemia-linfoblastica-aguda/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ngall.com/team-work-png/download/13247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ncbi.nlm.nih.gov/pmc/articles/PMC6506661/" TargetMode="Externa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uniprot.org/uniprotkb/P46531/entry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ature.com/articles/s41467-021-22787-9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ebi.ac.uk/pride/archive/projects/PXD018744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6F40FBDA-CEB1-40F0-9AB9-BD9C402D70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A picture containing indoor, decorated&#10;&#10;Description automatically generated">
            <a:extLst>
              <a:ext uri="{FF2B5EF4-FFF2-40B4-BE49-F238E27FC236}">
                <a16:creationId xmlns:a16="http://schemas.microsoft.com/office/drawing/2014/main" id="{C924D156-F865-0EC0-4B6B-81C3956AEBD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5000"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5417" b="458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344D4FE-ABEF-4230-9E4E-AD5782FC7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noFill/>
          <a:ln w="9525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69532" y="1998135"/>
            <a:ext cx="8652938" cy="2857191"/>
          </a:xfrm>
        </p:spPr>
        <p:txBody>
          <a:bodyPr anchor="ctr">
            <a:normAutofit/>
          </a:bodyPr>
          <a:lstStyle/>
          <a:p>
            <a:r>
              <a:rPr lang="en-US" sz="9600" b="1" i="1" dirty="0">
                <a:ln w="22225">
                  <a:solidFill>
                    <a:schemeClr val="tx1"/>
                  </a:solidFill>
                  <a:miter lim="800000"/>
                </a:ln>
                <a:latin typeface="Sitka Text"/>
                <a:ea typeface="+mj-lt"/>
                <a:cs typeface="+mj-lt"/>
              </a:rPr>
              <a:t>Leukemia</a:t>
            </a:r>
            <a:endParaRPr lang="en-US" sz="9600" b="1" i="1" dirty="0">
              <a:ln w="22225">
                <a:solidFill>
                  <a:prstClr val="white"/>
                </a:solidFill>
                <a:miter lim="800000"/>
              </a:ln>
              <a:latin typeface="Sitka Text"/>
              <a:cs typeface="Calibri Light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325F979-D3F9-4926-81B7-7ACCB31A50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9525" cap="sq" cmpd="sng" algn="ctr">
            <a:solidFill>
              <a:schemeClr val="tx1">
                <a:lumMod val="75000"/>
                <a:lumOff val="25000"/>
                <a:alpha val="80000"/>
              </a:schemeClr>
            </a:solidFill>
            <a:prstDash val="solid"/>
            <a:miter lim="800000"/>
          </a:ln>
          <a:effectLst/>
        </p:spPr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17">
            <a:extLst>
              <a:ext uri="{FF2B5EF4-FFF2-40B4-BE49-F238E27FC236}">
                <a16:creationId xmlns:a16="http://schemas.microsoft.com/office/drawing/2014/main" id="{6F40FBDA-CEB1-40F0-9AB9-BD9C402D70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5" descr="Free stock photo of coding, computer, data">
            <a:extLst>
              <a:ext uri="{FF2B5EF4-FFF2-40B4-BE49-F238E27FC236}">
                <a16:creationId xmlns:a16="http://schemas.microsoft.com/office/drawing/2014/main" id="{9C8F0BDD-C105-55A7-0497-50371BB135A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5000"/>
          </a:blip>
          <a:srcRect t="9137" b="1586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0344D4FE-ABEF-4230-9E4E-AD5782FC7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noFill/>
          <a:ln w="9525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A1FA03-1DD5-356D-00A3-4227D275FD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0591" y="1919695"/>
            <a:ext cx="9179613" cy="3977778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en-US" sz="7200" b="1" i="1" dirty="0">
                <a:latin typeface="Sitka Text"/>
              </a:rPr>
              <a:t>We are Working in leukemia Cancer Data</a:t>
            </a:r>
            <a:endParaRPr lang="en-US" sz="7200" b="1" i="1" dirty="0">
              <a:latin typeface="Sitka Text"/>
              <a:cs typeface="Calibri Light"/>
            </a:endParaRPr>
          </a:p>
          <a:p>
            <a:pPr algn="ctr"/>
            <a:endParaRPr lang="en-US" sz="7200" b="1" i="1" dirty="0">
              <a:latin typeface="Sitka Text"/>
              <a:cs typeface="Calibri Light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325F979-D3F9-4926-81B7-7ACCB31A50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9525" cap="sq" cmpd="sng" algn="ctr">
            <a:solidFill>
              <a:schemeClr val="tx1">
                <a:lumMod val="75000"/>
                <a:lumOff val="25000"/>
                <a:alpha val="80000"/>
              </a:schemeClr>
            </a:solidFill>
            <a:prstDash val="solid"/>
            <a:miter lim="800000"/>
          </a:ln>
          <a:effectLst/>
        </p:spPr>
      </p:sp>
    </p:spTree>
    <p:extLst>
      <p:ext uri="{BB962C8B-B14F-4D97-AF65-F5344CB8AC3E}">
        <p14:creationId xmlns:p14="http://schemas.microsoft.com/office/powerpoint/2010/main" val="42745844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6F40FBDA-CEB1-40F0-9AB9-BD9C402D70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3" descr="Pipetting sample into multi well tray">
            <a:extLst>
              <a:ext uri="{FF2B5EF4-FFF2-40B4-BE49-F238E27FC236}">
                <a16:creationId xmlns:a16="http://schemas.microsoft.com/office/drawing/2014/main" id="{C32D1238-9E0A-1135-2A23-26B6366D066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5000"/>
          </a:blip>
          <a:srcRect t="24497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0344D4FE-ABEF-4230-9E4E-AD5782FC7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noFill/>
          <a:ln w="9525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AF1492-A32E-9A45-3B96-073E813CF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9532" y="1908488"/>
            <a:ext cx="8652938" cy="285719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9600" b="1" i="1" dirty="0">
                <a:latin typeface="Sitka Text"/>
              </a:rPr>
              <a:t>Sample 1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325F979-D3F9-4926-81B7-7ACCB31A50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9525" cap="sq" cmpd="sng" algn="ctr">
            <a:solidFill>
              <a:schemeClr val="tx1">
                <a:lumMod val="75000"/>
                <a:lumOff val="25000"/>
                <a:alpha val="80000"/>
              </a:schemeClr>
            </a:solidFill>
            <a:prstDash val="solid"/>
            <a:miter lim="800000"/>
          </a:ln>
          <a:effectLst/>
        </p:spPr>
      </p:sp>
    </p:spTree>
    <p:extLst>
      <p:ext uri="{BB962C8B-B14F-4D97-AF65-F5344CB8AC3E}">
        <p14:creationId xmlns:p14="http://schemas.microsoft.com/office/powerpoint/2010/main" val="15988949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6F40FBDA-CEB1-40F0-9AB9-BD9C402D70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3" descr="Molecules">
            <a:extLst>
              <a:ext uri="{FF2B5EF4-FFF2-40B4-BE49-F238E27FC236}">
                <a16:creationId xmlns:a16="http://schemas.microsoft.com/office/drawing/2014/main" id="{9A5F1C4E-4D8D-4BA9-9D71-316292D322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5000"/>
          </a:blip>
          <a:srcRect t="13417" b="2313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0344D4FE-ABEF-4230-9E4E-AD5782FC7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noFill/>
          <a:ln w="9525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5BB140-923C-6163-0F11-AD70C369E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4356" y="1998135"/>
            <a:ext cx="8652938" cy="285719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8000" b="1" i="1" dirty="0">
                <a:latin typeface="Sitka Text"/>
              </a:rPr>
              <a:t>Theoretical Peptides 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325F979-D3F9-4926-81B7-7ACCB31A50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9525" cap="sq" cmpd="sng" algn="ctr">
            <a:solidFill>
              <a:schemeClr val="tx1">
                <a:lumMod val="75000"/>
                <a:lumOff val="25000"/>
                <a:alpha val="80000"/>
              </a:schemeClr>
            </a:solidFill>
            <a:prstDash val="solid"/>
            <a:miter lim="800000"/>
          </a:ln>
          <a:effectLst/>
        </p:spPr>
      </p:sp>
    </p:spTree>
    <p:extLst>
      <p:ext uri="{BB962C8B-B14F-4D97-AF65-F5344CB8AC3E}">
        <p14:creationId xmlns:p14="http://schemas.microsoft.com/office/powerpoint/2010/main" val="11858327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7A453D2-15D8-4403-815F-291FA1634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161EA6B-09CA-445B-AB0D-8DF76FA92D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4E65F23-789E-4CB9-B34F-46A85E25D6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CA207F7-3B67-4EA2-8EC5-1260B55A07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D4CC450-51C3-4A41-B2B1-68A15D57C5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ED62506D-F8E8-4C55-B160-D4FE898504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E6004793-0083-43B9-81A2-20F71D2C7D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53D192AA-AFCB-470F-B66A-18815C3525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9079B0CF-0B4C-42A9-9769-3AC0A34FAC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ED0906B-1A49-2950-6599-5B78107101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583" y="429231"/>
            <a:ext cx="11356991" cy="2096756"/>
          </a:xfrm>
          <a:noFill/>
        </p:spPr>
        <p:txBody>
          <a:bodyPr anchor="t">
            <a:normAutofit/>
          </a:bodyPr>
          <a:lstStyle/>
          <a:p>
            <a:r>
              <a:rPr lang="en-US" sz="4800" b="1" i="1" dirty="0">
                <a:solidFill>
                  <a:schemeClr val="bg1"/>
                </a:solidFill>
                <a:latin typeface="Sitka Text"/>
                <a:ea typeface="+mj-lt"/>
                <a:cs typeface="+mj-lt"/>
              </a:rPr>
              <a:t>Digestion for protein in FASTA file with Trypsin (Theoretical peptides) </a:t>
            </a:r>
            <a:endParaRPr lang="en-US" sz="4800" b="1" i="1">
              <a:solidFill>
                <a:schemeClr val="bg1"/>
              </a:solidFill>
              <a:latin typeface="Sitka Text"/>
              <a:cs typeface="Calibri Light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8114C98-A349-4111-A123-E8EAB86ABE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70FB431-AE18-414D-92F4-1D12D1991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4467063-D74E-4D42-8790-B9F6D69584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A1D19BAC-1681-47BC-AAF5-92FAFFF6F4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94347C2B-E846-452C-97AA-7E254FC1CE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10EA2B35-7959-4C2A-84AA-FF5D94FED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E2D3D3F2-ABBB-4453-B1C5-1BEBF7E4D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214E4A5-A0D2-42C4-8D14-D2A7E495F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7494D7A0-6B21-41E8-A7D3-0033BBB791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E141D7D-32B0-448E-A666-EA8703AFCF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8D87E268-6345-420F-8B97-B37ED0410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35E1622E-7FA6-4760-A2BF-A8105EBF7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7D753818-C8A5-A267-EC43-EE55190FDC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78" y="3744042"/>
            <a:ext cx="12008477" cy="2882483"/>
          </a:xfrm>
          <a:prstGeom prst="rect">
            <a:avLst/>
          </a:prstGeom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4043ADFC-DC2E-40D2-954D-4A13B908DA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475716" y="3029889"/>
            <a:ext cx="304800" cy="429768"/>
            <a:chOff x="215328" y="-46937"/>
            <a:chExt cx="304800" cy="2773841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C975E7D3-10F5-4E53-902F-9E79C98C22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BDC51AAB-5A3B-4730-B8AC-46C96AC0B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03A6F2D9-1476-4E35-988D-D4CCB15C8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CE17F678-D5C6-49BF-933D-1E65F69B3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B96A2FF-C595-D327-3810-1B04CFC5FE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8613" y="2849183"/>
            <a:ext cx="11949952" cy="578515"/>
          </a:xfrm>
        </p:spPr>
      </p:pic>
    </p:spTree>
    <p:extLst>
      <p:ext uri="{BB962C8B-B14F-4D97-AF65-F5344CB8AC3E}">
        <p14:creationId xmlns:p14="http://schemas.microsoft.com/office/powerpoint/2010/main" val="6879147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7A453D2-15D8-4403-815F-291FA1634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161EA6B-09CA-445B-AB0D-8DF76FA92D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4E65F23-789E-4CB9-B34F-46A85E25D6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CA207F7-3B67-4EA2-8EC5-1260B55A07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D4CC450-51C3-4A41-B2B1-68A15D57C5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ED62506D-F8E8-4C55-B160-D4FE898504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E6004793-0083-43B9-81A2-20F71D2C7D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53D192AA-AFCB-470F-B66A-18815C3525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9079B0CF-0B4C-42A9-9769-3AC0A34FAC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ED0906B-1A49-2950-6599-5B78107101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583" y="429231"/>
            <a:ext cx="11356991" cy="2096756"/>
          </a:xfrm>
          <a:noFill/>
        </p:spPr>
        <p:txBody>
          <a:bodyPr anchor="t">
            <a:normAutofit/>
          </a:bodyPr>
          <a:lstStyle/>
          <a:p>
            <a:r>
              <a:rPr lang="en-US" sz="4800" b="1" i="1" dirty="0">
                <a:solidFill>
                  <a:schemeClr val="bg1"/>
                </a:solidFill>
                <a:latin typeface="Sitka Text"/>
                <a:ea typeface="+mj-lt"/>
                <a:cs typeface="+mj-lt"/>
              </a:rPr>
              <a:t>Digestion for protein in FASTA file with Trypsin (Theoretical peptides) </a:t>
            </a:r>
            <a:endParaRPr lang="en-US" sz="4800" b="1" i="1">
              <a:solidFill>
                <a:schemeClr val="bg1"/>
              </a:solidFill>
              <a:latin typeface="Sitka Text"/>
              <a:cs typeface="Calibri Light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8114C98-A349-4111-A123-E8EAB86ABE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70FB431-AE18-414D-92F4-1D12D1991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4467063-D74E-4D42-8790-B9F6D69584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A1D19BAC-1681-47BC-AAF5-92FAFFF6F4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94347C2B-E846-452C-97AA-7E254FC1CE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10EA2B35-7959-4C2A-84AA-FF5D94FED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E2D3D3F2-ABBB-4453-B1C5-1BEBF7E4D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214E4A5-A0D2-42C4-8D14-D2A7E495F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7494D7A0-6B21-41E8-A7D3-0033BBB791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E141D7D-32B0-448E-A666-EA8703AFCF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8D87E268-6345-420F-8B97-B37ED0410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35E1622E-7FA6-4760-A2BF-A8105EBF7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4043ADFC-DC2E-40D2-954D-4A13B908DA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475716" y="3029889"/>
            <a:ext cx="304800" cy="429768"/>
            <a:chOff x="215328" y="-46937"/>
            <a:chExt cx="304800" cy="2773841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C975E7D3-10F5-4E53-902F-9E79C98C22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BDC51AAB-5A3B-4730-B8AC-46C96AC0B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03A6F2D9-1476-4E35-988D-D4CCB15C8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CE17F678-D5C6-49BF-933D-1E65F69B3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Picture 7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58872FC6-6C08-66D1-97AC-1AEBAC5F98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8259" y="2131558"/>
            <a:ext cx="11860305" cy="4579913"/>
          </a:xfrm>
        </p:spPr>
      </p:pic>
    </p:spTree>
    <p:extLst>
      <p:ext uri="{BB962C8B-B14F-4D97-AF65-F5344CB8AC3E}">
        <p14:creationId xmlns:p14="http://schemas.microsoft.com/office/powerpoint/2010/main" val="31268640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7A453D2-15D8-4403-815F-291FA1634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161EA6B-09CA-445B-AB0D-8DF76FA92D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4E65F23-789E-4CB9-B34F-46A85E25D6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CA207F7-3B67-4EA2-8EC5-1260B55A07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D4CC450-51C3-4A41-B2B1-68A15D57C5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ED62506D-F8E8-4C55-B160-D4FE898504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E6004793-0083-43B9-81A2-20F71D2C7D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53D192AA-AFCB-470F-B66A-18815C3525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9079B0CF-0B4C-42A9-9769-3AC0A34FAC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ED0906B-1A49-2950-6599-5B78107101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583" y="429231"/>
            <a:ext cx="11356991" cy="2096756"/>
          </a:xfrm>
          <a:noFill/>
        </p:spPr>
        <p:txBody>
          <a:bodyPr anchor="t">
            <a:normAutofit/>
          </a:bodyPr>
          <a:lstStyle/>
          <a:p>
            <a:r>
              <a:rPr lang="en-US" sz="6600" b="1" i="1" dirty="0">
                <a:solidFill>
                  <a:schemeClr val="bg1"/>
                </a:solidFill>
                <a:latin typeface="Sitka Text"/>
              </a:rPr>
              <a:t>Get the Mono weight of all peptides</a:t>
            </a:r>
            <a:endParaRPr lang="en-US" sz="6600" b="1" i="1" dirty="0">
              <a:solidFill>
                <a:schemeClr val="bg1"/>
              </a:solidFill>
              <a:latin typeface="Sitka Text"/>
              <a:cs typeface="Calibri Light"/>
            </a:endParaRPr>
          </a:p>
          <a:p>
            <a:endParaRPr lang="en-US" sz="6600" b="1" i="1" dirty="0">
              <a:solidFill>
                <a:schemeClr val="bg1"/>
              </a:solidFill>
              <a:latin typeface="Sitka Text"/>
              <a:cs typeface="Calibri Light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8114C98-A349-4111-A123-E8EAB86ABE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70FB431-AE18-414D-92F4-1D12D1991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4467063-D74E-4D42-8790-B9F6D69584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A1D19BAC-1681-47BC-AAF5-92FAFFF6F4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94347C2B-E846-452C-97AA-7E254FC1CE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10EA2B35-7959-4C2A-84AA-FF5D94FED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E2D3D3F2-ABBB-4453-B1C5-1BEBF7E4D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214E4A5-A0D2-42C4-8D14-D2A7E495F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7494D7A0-6B21-41E8-A7D3-0033BBB791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E141D7D-32B0-448E-A666-EA8703AFCF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8D87E268-6345-420F-8B97-B37ED0410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35E1622E-7FA6-4760-A2BF-A8105EBF7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4043ADFC-DC2E-40D2-954D-4A13B908DA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475716" y="3029889"/>
            <a:ext cx="304800" cy="429768"/>
            <a:chOff x="215328" y="-46937"/>
            <a:chExt cx="304800" cy="2773841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C975E7D3-10F5-4E53-902F-9E79C98C22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BDC51AAB-5A3B-4730-B8AC-46C96AC0B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03A6F2D9-1476-4E35-988D-D4CCB15C8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CE17F678-D5C6-49BF-933D-1E65F69B3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Picture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762CFBD-2AD4-54CD-DAF3-398AF4A21B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2242" y="2860066"/>
            <a:ext cx="12196481" cy="1509250"/>
          </a:xfrm>
        </p:spPr>
      </p:pic>
    </p:spTree>
    <p:extLst>
      <p:ext uri="{BB962C8B-B14F-4D97-AF65-F5344CB8AC3E}">
        <p14:creationId xmlns:p14="http://schemas.microsoft.com/office/powerpoint/2010/main" val="662909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7A453D2-15D8-4403-815F-291FA1634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161EA6B-09CA-445B-AB0D-8DF76FA92D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4E65F23-789E-4CB9-B34F-46A85E25D6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CA207F7-3B67-4EA2-8EC5-1260B55A07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D4CC450-51C3-4A41-B2B1-68A15D57C5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ED62506D-F8E8-4C55-B160-D4FE898504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E6004793-0083-43B9-81A2-20F71D2C7D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53D192AA-AFCB-470F-B66A-18815C3525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9079B0CF-0B4C-42A9-9769-3AC0A34FAC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ED0906B-1A49-2950-6599-5B78107101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024" y="126672"/>
            <a:ext cx="11356991" cy="2096756"/>
          </a:xfrm>
          <a:noFill/>
        </p:spPr>
        <p:txBody>
          <a:bodyPr anchor="t">
            <a:normAutofit/>
          </a:bodyPr>
          <a:lstStyle/>
          <a:p>
            <a:r>
              <a:rPr lang="en-US" sz="6000" b="1" i="1" dirty="0">
                <a:solidFill>
                  <a:schemeClr val="bg1"/>
                </a:solidFill>
                <a:latin typeface="Sitka Text"/>
              </a:rPr>
              <a:t>Make a data frame to store mass of each peptide</a:t>
            </a:r>
            <a:endParaRPr lang="en-US" sz="6000" b="1" i="1" dirty="0">
              <a:solidFill>
                <a:schemeClr val="bg1"/>
              </a:solidFill>
              <a:latin typeface="Sitka Text"/>
              <a:cs typeface="Calibri Light"/>
            </a:endParaRPr>
          </a:p>
          <a:p>
            <a:endParaRPr lang="en-US" sz="6000" b="1" i="1" dirty="0">
              <a:solidFill>
                <a:schemeClr val="bg1"/>
              </a:solidFill>
              <a:latin typeface="Sitka Text"/>
              <a:cs typeface="Calibri Light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8114C98-A349-4111-A123-E8EAB86ABE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70FB431-AE18-414D-92F4-1D12D1991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4467063-D74E-4D42-8790-B9F6D69584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A1D19BAC-1681-47BC-AAF5-92FAFFF6F4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94347C2B-E846-452C-97AA-7E254FC1CE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10EA2B35-7959-4C2A-84AA-FF5D94FED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E2D3D3F2-ABBB-4453-B1C5-1BEBF7E4D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214E4A5-A0D2-42C4-8D14-D2A7E495F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7494D7A0-6B21-41E8-A7D3-0033BBB791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E141D7D-32B0-448E-A666-EA8703AFCF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8D87E268-6345-420F-8B97-B37ED0410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35E1622E-7FA6-4760-A2BF-A8105EBF7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4043ADFC-DC2E-40D2-954D-4A13B908DA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475716" y="3029889"/>
            <a:ext cx="304800" cy="429768"/>
            <a:chOff x="215328" y="-46937"/>
            <a:chExt cx="304800" cy="2773841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C975E7D3-10F5-4E53-902F-9E79C98C22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BDC51AAB-5A3B-4730-B8AC-46C96AC0B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03A6F2D9-1476-4E35-988D-D4CCB15C8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CE17F678-D5C6-49BF-933D-1E65F69B3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82405D9C-D943-7D81-25ED-ED6B9C2C63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576" y="1831989"/>
            <a:ext cx="11405345" cy="4886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5293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7A453D2-15D8-4403-815F-291FA1634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161EA6B-09CA-445B-AB0D-8DF76FA92D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4E65F23-789E-4CB9-B34F-46A85E25D6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CA207F7-3B67-4EA2-8EC5-1260B55A07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D4CC450-51C3-4A41-B2B1-68A15D57C5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ED62506D-F8E8-4C55-B160-D4FE898504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E6004793-0083-43B9-81A2-20F71D2C7D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53D192AA-AFCB-470F-B66A-18815C3525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9079B0CF-0B4C-42A9-9769-3AC0A34FAC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ED0906B-1A49-2950-6599-5B78107101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936" y="160290"/>
            <a:ext cx="11625932" cy="2096756"/>
          </a:xfrm>
          <a:noFill/>
        </p:spPr>
        <p:txBody>
          <a:bodyPr anchor="t">
            <a:normAutofit/>
          </a:bodyPr>
          <a:lstStyle/>
          <a:p>
            <a:r>
              <a:rPr lang="en-US" sz="7200" b="1" i="1" dirty="0">
                <a:solidFill>
                  <a:schemeClr val="bg1"/>
                </a:solidFill>
                <a:latin typeface="Sitka Text"/>
              </a:rPr>
              <a:t>we see if mass duplicate or not</a:t>
            </a:r>
            <a:endParaRPr lang="en-US" sz="7200" b="1" i="1" dirty="0">
              <a:solidFill>
                <a:schemeClr val="bg1"/>
              </a:solidFill>
              <a:latin typeface="Sitka Text"/>
              <a:cs typeface="Calibri Light"/>
            </a:endParaRPr>
          </a:p>
          <a:p>
            <a:endParaRPr lang="en-US" sz="7200" b="1" i="1" dirty="0">
              <a:solidFill>
                <a:schemeClr val="bg1"/>
              </a:solidFill>
              <a:latin typeface="Sitka Text"/>
              <a:cs typeface="Calibri Light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8114C98-A349-4111-A123-E8EAB86ABE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70FB431-AE18-414D-92F4-1D12D1991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4467063-D74E-4D42-8790-B9F6D69584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A1D19BAC-1681-47BC-AAF5-92FAFFF6F4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94347C2B-E846-452C-97AA-7E254FC1CE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10EA2B35-7959-4C2A-84AA-FF5D94FED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E2D3D3F2-ABBB-4453-B1C5-1BEBF7E4D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214E4A5-A0D2-42C4-8D14-D2A7E495F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7494D7A0-6B21-41E8-A7D3-0033BBB791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E141D7D-32B0-448E-A666-EA8703AFCF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8D87E268-6345-420F-8B97-B37ED0410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35E1622E-7FA6-4760-A2BF-A8105EBF7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4043ADFC-DC2E-40D2-954D-4A13B908DA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475716" y="3029889"/>
            <a:ext cx="304800" cy="429768"/>
            <a:chOff x="215328" y="-46937"/>
            <a:chExt cx="304800" cy="2773841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C975E7D3-10F5-4E53-902F-9E79C98C22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BDC51AAB-5A3B-4730-B8AC-46C96AC0B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03A6F2D9-1476-4E35-988D-D4CCB15C8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CE17F678-D5C6-49BF-933D-1E65F69B3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7F2C835-5916-5F38-EDFA-1C95DBEDD9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606" y="2314182"/>
            <a:ext cx="11875994" cy="4190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6959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7A453D2-15D8-4403-815F-291FA1634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161EA6B-09CA-445B-AB0D-8DF76FA92D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4E65F23-789E-4CB9-B34F-46A85E25D6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CA207F7-3B67-4EA2-8EC5-1260B55A07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D4CC450-51C3-4A41-B2B1-68A15D57C5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ED62506D-F8E8-4C55-B160-D4FE898504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E6004793-0083-43B9-81A2-20F71D2C7D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53D192AA-AFCB-470F-B66A-18815C3525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9079B0CF-0B4C-42A9-9769-3AC0A34FAC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ED0906B-1A49-2950-6599-5B78107101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142" y="48231"/>
            <a:ext cx="11625932" cy="2096756"/>
          </a:xfrm>
          <a:noFill/>
        </p:spPr>
        <p:txBody>
          <a:bodyPr anchor="t">
            <a:normAutofit/>
          </a:bodyPr>
          <a:lstStyle/>
          <a:p>
            <a:r>
              <a:rPr lang="en-US" b="1" i="1" dirty="0">
                <a:solidFill>
                  <a:schemeClr val="bg1"/>
                </a:solidFill>
                <a:latin typeface="Sitka Text"/>
              </a:rPr>
              <a:t>Annotation for specific </a:t>
            </a:r>
            <a:r>
              <a:rPr lang="en-US" b="1" i="1" dirty="0">
                <a:solidFill>
                  <a:schemeClr val="bg1"/>
                </a:solidFill>
                <a:latin typeface="Sitka Text"/>
                <a:ea typeface="+mj-lt"/>
                <a:cs typeface="+mj-lt"/>
              </a:rPr>
              <a:t>peptide </a:t>
            </a:r>
            <a:r>
              <a:rPr lang="en-US" b="1" i="1" dirty="0">
                <a:solidFill>
                  <a:schemeClr val="bg1"/>
                </a:solidFill>
                <a:latin typeface="Sitka Text"/>
              </a:rPr>
              <a:t>(MPPLLAPLLCLALLPALAAR)</a:t>
            </a:r>
            <a:endParaRPr lang="en-US" b="1" i="1" dirty="0">
              <a:solidFill>
                <a:schemeClr val="bg1"/>
              </a:solidFill>
              <a:latin typeface="Sitka Text"/>
              <a:cs typeface="Calibri Light"/>
            </a:endParaRPr>
          </a:p>
          <a:p>
            <a:endParaRPr lang="en-US" sz="7200" b="1" i="1" dirty="0">
              <a:solidFill>
                <a:schemeClr val="bg1"/>
              </a:solidFill>
              <a:latin typeface="Sitka Text"/>
              <a:cs typeface="Calibri Light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8114C98-A349-4111-A123-E8EAB86ABE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70FB431-AE18-414D-92F4-1D12D1991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4467063-D74E-4D42-8790-B9F6D69584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A1D19BAC-1681-47BC-AAF5-92FAFFF6F4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94347C2B-E846-452C-97AA-7E254FC1CE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10EA2B35-7959-4C2A-84AA-FF5D94FED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E2D3D3F2-ABBB-4453-B1C5-1BEBF7E4D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214E4A5-A0D2-42C4-8D14-D2A7E495F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7494D7A0-6B21-41E8-A7D3-0033BBB791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E141D7D-32B0-448E-A666-EA8703AFCF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8D87E268-6345-420F-8B97-B37ED0410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35E1622E-7FA6-4760-A2BF-A8105EBF7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4043ADFC-DC2E-40D2-954D-4A13B908DA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475716" y="3029889"/>
            <a:ext cx="304800" cy="429768"/>
            <a:chOff x="215328" y="-46937"/>
            <a:chExt cx="304800" cy="2773841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C975E7D3-10F5-4E53-902F-9E79C98C22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BDC51AAB-5A3B-4730-B8AC-46C96AC0B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03A6F2D9-1476-4E35-988D-D4CCB15C8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CE17F678-D5C6-49BF-933D-1E65F69B3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6A0836C8-8ABF-A2B4-5A14-1DE5FCA4B1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65" y="1334487"/>
            <a:ext cx="11988050" cy="5410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0726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7A453D2-15D8-4403-815F-291FA1634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161EA6B-09CA-445B-AB0D-8DF76FA92D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4E65F23-789E-4CB9-B34F-46A85E25D6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CA207F7-3B67-4EA2-8EC5-1260B55A07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D4CC450-51C3-4A41-B2B1-68A15D57C5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ED62506D-F8E8-4C55-B160-D4FE898504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E6004793-0083-43B9-81A2-20F71D2C7D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53D192AA-AFCB-470F-B66A-18815C3525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9079B0CF-0B4C-42A9-9769-3AC0A34FAC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ED0906B-1A49-2950-6599-5B78107101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819" y="115467"/>
            <a:ext cx="11625932" cy="2096756"/>
          </a:xfrm>
          <a:noFill/>
        </p:spPr>
        <p:txBody>
          <a:bodyPr anchor="t">
            <a:normAutofit/>
          </a:bodyPr>
          <a:lstStyle/>
          <a:p>
            <a:r>
              <a:rPr lang="en-US" b="1" i="1" dirty="0">
                <a:solidFill>
                  <a:schemeClr val="bg1"/>
                </a:solidFill>
                <a:latin typeface="Sitka Text"/>
                <a:ea typeface="+mj-lt"/>
                <a:cs typeface="+mj-lt"/>
              </a:rPr>
              <a:t>Visualization </a:t>
            </a:r>
            <a:r>
              <a:rPr lang="en-US" b="1" i="1" dirty="0">
                <a:solidFill>
                  <a:schemeClr val="bg1"/>
                </a:solidFill>
                <a:latin typeface="Sitka Text"/>
              </a:rPr>
              <a:t>of peaks for this peptide</a:t>
            </a:r>
            <a:endParaRPr lang="en-US" dirty="0">
              <a:solidFill>
                <a:schemeClr val="bg1"/>
              </a:solidFill>
            </a:endParaRPr>
          </a:p>
          <a:p>
            <a:endParaRPr lang="en-US" b="1" i="1" dirty="0">
              <a:solidFill>
                <a:schemeClr val="bg1"/>
              </a:solidFill>
              <a:latin typeface="Sitka Text"/>
              <a:cs typeface="Calibri Light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8114C98-A349-4111-A123-E8EAB86ABE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70FB431-AE18-414D-92F4-1D12D1991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4467063-D74E-4D42-8790-B9F6D69584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A1D19BAC-1681-47BC-AAF5-92FAFFF6F4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94347C2B-E846-452C-97AA-7E254FC1CE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10EA2B35-7959-4C2A-84AA-FF5D94FED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E2D3D3F2-ABBB-4453-B1C5-1BEBF7E4D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214E4A5-A0D2-42C4-8D14-D2A7E495F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7494D7A0-6B21-41E8-A7D3-0033BBB791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E141D7D-32B0-448E-A666-EA8703AFCF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8D87E268-6345-420F-8B97-B37ED0410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35E1622E-7FA6-4760-A2BF-A8105EBF7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4043ADFC-DC2E-40D2-954D-4A13B908DA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475716" y="3029889"/>
            <a:ext cx="304800" cy="429768"/>
            <a:chOff x="215328" y="-46937"/>
            <a:chExt cx="304800" cy="2773841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C975E7D3-10F5-4E53-902F-9E79C98C22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BDC51AAB-5A3B-4730-B8AC-46C96AC0B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03A6F2D9-1476-4E35-988D-D4CCB15C8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CE17F678-D5C6-49BF-933D-1E65F69B3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Picture 4" descr="Chart&#10;&#10;Description automatically generated">
            <a:extLst>
              <a:ext uri="{FF2B5EF4-FFF2-40B4-BE49-F238E27FC236}">
                <a16:creationId xmlns:a16="http://schemas.microsoft.com/office/drawing/2014/main" id="{CCCA716E-B8B6-D7D3-FCCE-7255E150F4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0724" y="800705"/>
            <a:ext cx="9365875" cy="5984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521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A picture containing toy&#10;&#10;Description automatically generated">
            <a:extLst>
              <a:ext uri="{FF2B5EF4-FFF2-40B4-BE49-F238E27FC236}">
                <a16:creationId xmlns:a16="http://schemas.microsoft.com/office/drawing/2014/main" id="{92BF00A1-05C1-95B7-48E7-CC498EBE907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b="259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BF3069C-21DF-4236-2014-333A0B94E6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524" y="645272"/>
            <a:ext cx="10515600" cy="1325563"/>
          </a:xfrm>
        </p:spPr>
        <p:txBody>
          <a:bodyPr>
            <a:normAutofit/>
          </a:bodyPr>
          <a:lstStyle/>
          <a:p>
            <a:r>
              <a:rPr lang="en-US" sz="6000" i="1" dirty="0">
                <a:solidFill>
                  <a:srgbClr val="FFFFFF"/>
                </a:solidFill>
                <a:latin typeface="Sitka Text"/>
                <a:ea typeface="+mj-lt"/>
                <a:cs typeface="+mj-lt"/>
              </a:rPr>
              <a:t>Team member</a:t>
            </a:r>
          </a:p>
          <a:p>
            <a:endParaRPr lang="en-US" sz="6000" i="1" dirty="0">
              <a:solidFill>
                <a:srgbClr val="FFFFFF"/>
              </a:solidFill>
              <a:latin typeface="Sitka Text"/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30C8B1-14B3-067A-D473-DB1AE6AF49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5582" y="1534273"/>
            <a:ext cx="10515600" cy="277130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spcBef>
                <a:spcPts val="0"/>
              </a:spcBef>
              <a:buFont typeface="Arial,Sans-Serif" panose="020B0604020202020204" pitchFamily="34" charset="0"/>
            </a:pPr>
            <a:r>
              <a:rPr lang="en-US" sz="4800" b="1" dirty="0" err="1">
                <a:solidFill>
                  <a:srgbClr val="FFFFFF"/>
                </a:solidFill>
                <a:latin typeface="Sitka Text"/>
              </a:rPr>
              <a:t>Randa</a:t>
            </a:r>
            <a:r>
              <a:rPr lang="en-US" sz="4800" b="1" dirty="0">
                <a:solidFill>
                  <a:srgbClr val="FFFFFF"/>
                </a:solidFill>
                <a:latin typeface="Sitka Text"/>
              </a:rPr>
              <a:t> Adel </a:t>
            </a:r>
            <a:endParaRPr lang="en-US" sz="4800" b="1" dirty="0">
              <a:solidFill>
                <a:srgbClr val="FFFFFF"/>
              </a:solidFill>
              <a:latin typeface="Sitka Text"/>
              <a:ea typeface="+mn-lt"/>
              <a:cs typeface="+mn-lt"/>
            </a:endParaRPr>
          </a:p>
          <a:p>
            <a:pPr marL="285750" indent="-285750">
              <a:spcBef>
                <a:spcPts val="0"/>
              </a:spcBef>
              <a:buFont typeface="Arial,Sans-Serif" panose="020B0604020202020204" pitchFamily="34" charset="0"/>
            </a:pPr>
            <a:r>
              <a:rPr lang="en-US" sz="4800" b="1" dirty="0">
                <a:solidFill>
                  <a:srgbClr val="FFFFFF"/>
                </a:solidFill>
                <a:latin typeface="Sitka Text"/>
              </a:rPr>
              <a:t>Reham Refaat </a:t>
            </a:r>
            <a:endParaRPr lang="en-US" sz="4800" b="1" dirty="0">
              <a:solidFill>
                <a:srgbClr val="FFFFFF"/>
              </a:solidFill>
              <a:latin typeface="Sitka Text"/>
              <a:ea typeface="+mn-lt"/>
              <a:cs typeface="+mn-lt"/>
            </a:endParaRPr>
          </a:p>
          <a:p>
            <a:pPr marL="285750" indent="-285750">
              <a:spcBef>
                <a:spcPts val="0"/>
              </a:spcBef>
              <a:buFont typeface="Arial,Sans-Serif" panose="020B0604020202020204" pitchFamily="34" charset="0"/>
            </a:pPr>
            <a:r>
              <a:rPr lang="en-US" sz="4800" b="1" dirty="0">
                <a:solidFill>
                  <a:srgbClr val="FFFFFF"/>
                </a:solidFill>
                <a:latin typeface="Sitka Text"/>
              </a:rPr>
              <a:t>Aliaa Yaseen </a:t>
            </a:r>
            <a:endParaRPr lang="en-US" sz="4800" b="1" dirty="0">
              <a:solidFill>
                <a:srgbClr val="FFFFFF"/>
              </a:solidFill>
              <a:latin typeface="Sitka Text"/>
              <a:ea typeface="+mn-lt"/>
              <a:cs typeface="+mn-lt"/>
            </a:endParaRPr>
          </a:p>
          <a:p>
            <a:pPr marL="285750" indent="-285750">
              <a:spcBef>
                <a:spcPts val="0"/>
              </a:spcBef>
              <a:buFont typeface="Arial,Sans-Serif" panose="020B0604020202020204" pitchFamily="34" charset="0"/>
            </a:pPr>
            <a:r>
              <a:rPr lang="en-US" sz="4800" b="1" dirty="0">
                <a:solidFill>
                  <a:srgbClr val="FFFFFF"/>
                </a:solidFill>
                <a:latin typeface="Sitka Text"/>
                <a:ea typeface="+mn-lt"/>
                <a:cs typeface="+mn-lt"/>
              </a:rPr>
              <a:t>Amira Hussien </a:t>
            </a:r>
          </a:p>
          <a:p>
            <a:pPr marL="285750" indent="-285750">
              <a:spcBef>
                <a:spcPts val="0"/>
              </a:spcBef>
              <a:buFont typeface="Arial,Sans-Serif" panose="020B0604020202020204" pitchFamily="34" charset="0"/>
            </a:pPr>
            <a:endParaRPr lang="en-US" sz="4800" b="1" dirty="0">
              <a:solidFill>
                <a:srgbClr val="FFFFFF"/>
              </a:solidFill>
              <a:latin typeface="Sitka Text"/>
              <a:ea typeface="+mn-lt"/>
              <a:cs typeface="+mn-lt"/>
            </a:endParaRPr>
          </a:p>
          <a:p>
            <a:pPr marL="285750" indent="-285750">
              <a:spcBef>
                <a:spcPts val="0"/>
              </a:spcBef>
              <a:buFont typeface="Arial,Sans-Serif" panose="020B0604020202020204" pitchFamily="34" charset="0"/>
            </a:pPr>
            <a:endParaRPr lang="en-US" sz="4800" b="1" dirty="0">
              <a:solidFill>
                <a:srgbClr val="FFFFFF"/>
              </a:solidFill>
              <a:latin typeface="Sitka Text"/>
              <a:cs typeface="Calibri"/>
            </a:endParaRPr>
          </a:p>
          <a:p>
            <a:endParaRPr lang="en-US" sz="4800" b="1" dirty="0">
              <a:solidFill>
                <a:srgbClr val="FFFFFF"/>
              </a:solidFill>
              <a:latin typeface="Sitka Text"/>
              <a:cs typeface="Calibri"/>
            </a:endParaRPr>
          </a:p>
        </p:txBody>
      </p:sp>
      <p:sp>
        <p:nvSpPr>
          <p:cNvPr id="7" name="TextBox 1">
            <a:extLst>
              <a:ext uri="{FF2B5EF4-FFF2-40B4-BE49-F238E27FC236}">
                <a16:creationId xmlns:a16="http://schemas.microsoft.com/office/drawing/2014/main" id="{D0EAB143-E65C-C24D-6638-4808FAC9F1FC}"/>
              </a:ext>
            </a:extLst>
          </p:cNvPr>
          <p:cNvSpPr txBox="1"/>
          <p:nvPr/>
        </p:nvSpPr>
        <p:spPr>
          <a:xfrm>
            <a:off x="690310" y="4532893"/>
            <a:ext cx="11085112" cy="193899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000" i="1" dirty="0">
                <a:latin typeface="Sitka Banner"/>
                <a:ea typeface="+mn-lt"/>
                <a:cs typeface="+mn-lt"/>
              </a:rPr>
              <a:t>UNDER SUPERVISION OF </a:t>
            </a:r>
            <a:endParaRPr lang="en-US" sz="6000" i="1" dirty="0">
              <a:latin typeface="Sitka Banner"/>
            </a:endParaRPr>
          </a:p>
          <a:p>
            <a:pPr algn="l"/>
            <a:endParaRPr lang="en-US" sz="6000" i="1" dirty="0">
              <a:latin typeface="Sitka Banner"/>
            </a:endParaRPr>
          </a:p>
        </p:txBody>
      </p:sp>
      <p:sp>
        <p:nvSpPr>
          <p:cNvPr id="8" name="TextBox 1">
            <a:extLst>
              <a:ext uri="{FF2B5EF4-FFF2-40B4-BE49-F238E27FC236}">
                <a16:creationId xmlns:a16="http://schemas.microsoft.com/office/drawing/2014/main" id="{52F20E5A-D4E7-4A9F-FC19-833466D385BC}"/>
              </a:ext>
            </a:extLst>
          </p:cNvPr>
          <p:cNvSpPr txBox="1"/>
          <p:nvPr/>
        </p:nvSpPr>
        <p:spPr>
          <a:xfrm>
            <a:off x="1313583" y="5616219"/>
            <a:ext cx="11697980" cy="92333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400" b="1" dirty="0">
                <a:latin typeface="Sitka Text"/>
                <a:ea typeface="+mn-lt"/>
                <a:cs typeface="+mn-lt"/>
              </a:rPr>
              <a:t>Dr\ </a:t>
            </a:r>
            <a:r>
              <a:rPr lang="en-US" sz="5400" b="1" i="1" dirty="0">
                <a:latin typeface="Sitka Text"/>
                <a:ea typeface="+mn-lt"/>
                <a:cs typeface="+mn-lt"/>
              </a:rPr>
              <a:t>Ibrahim E. El-</a:t>
            </a:r>
            <a:r>
              <a:rPr lang="en-US" sz="5400" b="1" i="1" dirty="0" err="1">
                <a:latin typeface="Sitka Text"/>
                <a:ea typeface="+mn-lt"/>
                <a:cs typeface="+mn-lt"/>
              </a:rPr>
              <a:t>Semman</a:t>
            </a:r>
            <a:r>
              <a:rPr lang="en-US" sz="5400" dirty="0">
                <a:ea typeface="+mn-lt"/>
                <a:cs typeface="+mn-lt"/>
              </a:rPr>
              <a:t> </a:t>
            </a:r>
            <a:endParaRPr lang="en-US" sz="5400" b="1" dirty="0">
              <a:latin typeface="Sitka Text"/>
            </a:endParaRPr>
          </a:p>
        </p:txBody>
      </p:sp>
    </p:spTree>
    <p:extLst>
      <p:ext uri="{BB962C8B-B14F-4D97-AF65-F5344CB8AC3E}">
        <p14:creationId xmlns:p14="http://schemas.microsoft.com/office/powerpoint/2010/main" val="8057778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7A453D2-15D8-4403-815F-291FA1634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161EA6B-09CA-445B-AB0D-8DF76FA92D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4E65F23-789E-4CB9-B34F-46A85E25D6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CA207F7-3B67-4EA2-8EC5-1260B55A07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D4CC450-51C3-4A41-B2B1-68A15D57C5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ED62506D-F8E8-4C55-B160-D4FE898504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E6004793-0083-43B9-81A2-20F71D2C7D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53D192AA-AFCB-470F-B66A-18815C3525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9079B0CF-0B4C-42A9-9769-3AC0A34FAC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ED0906B-1A49-2950-6599-5B78107101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819" y="115467"/>
            <a:ext cx="11625932" cy="2096756"/>
          </a:xfrm>
          <a:noFill/>
        </p:spPr>
        <p:txBody>
          <a:bodyPr anchor="t">
            <a:normAutofit/>
          </a:bodyPr>
          <a:lstStyle/>
          <a:p>
            <a:r>
              <a:rPr lang="en-US" sz="4000" b="1" i="1" dirty="0">
                <a:solidFill>
                  <a:schemeClr val="bg1"/>
                </a:solidFill>
                <a:latin typeface="Sitka Text"/>
              </a:rPr>
              <a:t>Annotation for All </a:t>
            </a:r>
            <a:r>
              <a:rPr lang="en-US" sz="4000" b="1" i="1" dirty="0">
                <a:solidFill>
                  <a:schemeClr val="bg1"/>
                </a:solidFill>
                <a:latin typeface="Sitka Text"/>
                <a:ea typeface="+mj-lt"/>
                <a:cs typeface="+mj-lt"/>
              </a:rPr>
              <a:t>peptides</a:t>
            </a:r>
            <a:endParaRPr lang="en-US" sz="4000" b="1" i="1" dirty="0">
              <a:solidFill>
                <a:schemeClr val="bg1"/>
              </a:solidFill>
              <a:latin typeface="Sitka Text"/>
              <a:cs typeface="Calibri Light"/>
            </a:endParaRPr>
          </a:p>
          <a:p>
            <a:endParaRPr lang="en-US" sz="4000" b="1" i="1" dirty="0">
              <a:solidFill>
                <a:schemeClr val="bg1"/>
              </a:solidFill>
              <a:latin typeface="Sitka Text"/>
            </a:endParaRPr>
          </a:p>
          <a:p>
            <a:endParaRPr lang="en-US" sz="4000" b="1" i="1" dirty="0">
              <a:solidFill>
                <a:schemeClr val="bg1"/>
              </a:solidFill>
              <a:latin typeface="Sitka Text"/>
              <a:cs typeface="Calibri Light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8114C98-A349-4111-A123-E8EAB86ABE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70FB431-AE18-414D-92F4-1D12D1991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4467063-D74E-4D42-8790-B9F6D69584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A1D19BAC-1681-47BC-AAF5-92FAFFF6F4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94347C2B-E846-452C-97AA-7E254FC1CE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10EA2B35-7959-4C2A-84AA-FF5D94FED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E2D3D3F2-ABBB-4453-B1C5-1BEBF7E4D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214E4A5-A0D2-42C4-8D14-D2A7E495F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7494D7A0-6B21-41E8-A7D3-0033BBB791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E141D7D-32B0-448E-A666-EA8703AFCF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8D87E268-6345-420F-8B97-B37ED0410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35E1622E-7FA6-4760-A2BF-A8105EBF7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4043ADFC-DC2E-40D2-954D-4A13B908DA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475716" y="3029889"/>
            <a:ext cx="304800" cy="429768"/>
            <a:chOff x="215328" y="-46937"/>
            <a:chExt cx="304800" cy="2773841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C975E7D3-10F5-4E53-902F-9E79C98C22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BDC51AAB-5A3B-4730-B8AC-46C96AC0B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03A6F2D9-1476-4E35-988D-D4CCB15C8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CE17F678-D5C6-49BF-933D-1E65F69B3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3C6C2EC1-F108-E599-A2E2-F5B21C1A90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665" y="747303"/>
            <a:ext cx="10744199" cy="6114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6837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6F40FBDA-CEB1-40F0-9AB9-BD9C402D70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3" descr="Molecules">
            <a:extLst>
              <a:ext uri="{FF2B5EF4-FFF2-40B4-BE49-F238E27FC236}">
                <a16:creationId xmlns:a16="http://schemas.microsoft.com/office/drawing/2014/main" id="{9A5F1C4E-4D8D-4BA9-9D71-316292D322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5000"/>
          </a:blip>
          <a:srcRect t="13417" b="2313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0344D4FE-ABEF-4230-9E4E-AD5782FC7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noFill/>
          <a:ln w="9525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5BB140-923C-6163-0F11-AD70C369E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4356" y="1998135"/>
            <a:ext cx="8652938" cy="285719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8000" b="1" i="1" dirty="0">
                <a:latin typeface="Sitka Text"/>
                <a:ea typeface="+mj-lt"/>
                <a:cs typeface="+mj-lt"/>
              </a:rPr>
              <a:t>Experimental </a:t>
            </a:r>
            <a:br>
              <a:rPr lang="en-US" sz="8000" b="1" i="1" dirty="0">
                <a:latin typeface="Sitka Text"/>
                <a:cs typeface="Calibri Light"/>
              </a:rPr>
            </a:br>
            <a:r>
              <a:rPr lang="en-US" sz="8000" b="1" i="1" dirty="0">
                <a:latin typeface="Sitka Text"/>
              </a:rPr>
              <a:t>Peptides </a:t>
            </a:r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325F979-D3F9-4926-81B7-7ACCB31A50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9525" cap="sq" cmpd="sng" algn="ctr">
            <a:solidFill>
              <a:schemeClr val="tx1">
                <a:lumMod val="75000"/>
                <a:lumOff val="25000"/>
                <a:alpha val="80000"/>
              </a:schemeClr>
            </a:solidFill>
            <a:prstDash val="solid"/>
            <a:miter lim="800000"/>
          </a:ln>
          <a:effectLst/>
        </p:spPr>
      </p:sp>
    </p:spTree>
    <p:extLst>
      <p:ext uri="{BB962C8B-B14F-4D97-AF65-F5344CB8AC3E}">
        <p14:creationId xmlns:p14="http://schemas.microsoft.com/office/powerpoint/2010/main" val="21771628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7A453D2-15D8-4403-815F-291FA1634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161EA6B-09CA-445B-AB0D-8DF76FA92D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4E65F23-789E-4CB9-B34F-46A85E25D6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CA207F7-3B67-4EA2-8EC5-1260B55A07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D4CC450-51C3-4A41-B2B1-68A15D57C5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ED62506D-F8E8-4C55-B160-D4FE898504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E6004793-0083-43B9-81A2-20F71D2C7D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53D192AA-AFCB-470F-B66A-18815C3525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9079B0CF-0B4C-42A9-9769-3AC0A34FAC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ED0906B-1A49-2950-6599-5B78107101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936" y="160290"/>
            <a:ext cx="11625932" cy="2096756"/>
          </a:xfrm>
          <a:noFill/>
        </p:spPr>
        <p:txBody>
          <a:bodyPr anchor="t">
            <a:normAutofit/>
          </a:bodyPr>
          <a:lstStyle/>
          <a:p>
            <a:r>
              <a:rPr lang="en-US" b="1" i="1" dirty="0">
                <a:solidFill>
                  <a:schemeClr val="bg1"/>
                </a:solidFill>
                <a:latin typeface="Sitka Text"/>
              </a:rPr>
              <a:t>Load </a:t>
            </a:r>
            <a:r>
              <a:rPr lang="en-US" b="1" i="1" dirty="0" err="1">
                <a:solidFill>
                  <a:schemeClr val="bg1"/>
                </a:solidFill>
                <a:latin typeface="Sitka Text"/>
              </a:rPr>
              <a:t>mzML</a:t>
            </a:r>
            <a:r>
              <a:rPr lang="en-US" b="1" i="1" dirty="0">
                <a:solidFill>
                  <a:schemeClr val="bg1"/>
                </a:solidFill>
                <a:latin typeface="Sitka Text"/>
              </a:rPr>
              <a:t> file and spectrum for All peptides (Experimental Peptides)</a:t>
            </a:r>
          </a:p>
          <a:p>
            <a:endParaRPr lang="en-US" sz="7200" b="1" i="1" dirty="0">
              <a:solidFill>
                <a:schemeClr val="bg1"/>
              </a:solidFill>
              <a:latin typeface="Sitka Text"/>
              <a:cs typeface="Calibri Light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8114C98-A349-4111-A123-E8EAB86ABE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70FB431-AE18-414D-92F4-1D12D1991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4467063-D74E-4D42-8790-B9F6D69584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A1D19BAC-1681-47BC-AAF5-92FAFFF6F4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94347C2B-E846-452C-97AA-7E254FC1CE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10EA2B35-7959-4C2A-84AA-FF5D94FED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E2D3D3F2-ABBB-4453-B1C5-1BEBF7E4D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214E4A5-A0D2-42C4-8D14-D2A7E495F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7494D7A0-6B21-41E8-A7D3-0033BBB791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E141D7D-32B0-448E-A666-EA8703AFCF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8D87E268-6345-420F-8B97-B37ED0410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35E1622E-7FA6-4760-A2BF-A8105EBF7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4043ADFC-DC2E-40D2-954D-4A13B908DA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475716" y="3029889"/>
            <a:ext cx="304800" cy="429768"/>
            <a:chOff x="215328" y="-46937"/>
            <a:chExt cx="304800" cy="2773841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C975E7D3-10F5-4E53-902F-9E79C98C22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BDC51AAB-5A3B-4730-B8AC-46C96AC0B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03A6F2D9-1476-4E35-988D-D4CCB15C8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CE17F678-D5C6-49BF-933D-1E65F69B3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Picture 4" descr="Shape&#10;&#10;Description automatically generated">
            <a:extLst>
              <a:ext uri="{FF2B5EF4-FFF2-40B4-BE49-F238E27FC236}">
                <a16:creationId xmlns:a16="http://schemas.microsoft.com/office/drawing/2014/main" id="{BBD88817-3262-DE69-88F3-3FF077EE18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48" y="3100327"/>
            <a:ext cx="12044083" cy="1464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012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6F40FBDA-CEB1-40F0-9AB9-BD9C402D70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3" descr="Binoculars looking out on island lighthouse">
            <a:extLst>
              <a:ext uri="{FF2B5EF4-FFF2-40B4-BE49-F238E27FC236}">
                <a16:creationId xmlns:a16="http://schemas.microsoft.com/office/drawing/2014/main" id="{6174F607-DD7A-04CA-940B-F4281F322A2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5000"/>
          </a:blip>
          <a:srcRect t="15730"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0344D4FE-ABEF-4230-9E4E-AD5782FC7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noFill/>
          <a:ln w="9525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94BA8C-CF07-F23C-ED6C-C2FC5F0CE2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6767" y="2457576"/>
            <a:ext cx="8652938" cy="285719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9600" b="1" i="1" dirty="0">
                <a:latin typeface="Sitka Text"/>
              </a:rPr>
              <a:t>Search Engine</a:t>
            </a:r>
          </a:p>
          <a:p>
            <a:pPr algn="ctr"/>
            <a:endParaRPr lang="en-US" sz="9600" b="1" i="1" dirty="0">
              <a:latin typeface="Sitka Text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325F979-D3F9-4926-81B7-7ACCB31A50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9525" cap="sq" cmpd="sng" algn="ctr">
            <a:solidFill>
              <a:schemeClr val="tx1">
                <a:lumMod val="75000"/>
                <a:lumOff val="25000"/>
                <a:alpha val="80000"/>
              </a:schemeClr>
            </a:solidFill>
            <a:prstDash val="solid"/>
            <a:miter lim="800000"/>
          </a:ln>
          <a:effectLst/>
        </p:spPr>
      </p:sp>
    </p:spTree>
    <p:extLst>
      <p:ext uri="{BB962C8B-B14F-4D97-AF65-F5344CB8AC3E}">
        <p14:creationId xmlns:p14="http://schemas.microsoft.com/office/powerpoint/2010/main" val="20397739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7A453D2-15D8-4403-815F-291FA1634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161EA6B-09CA-445B-AB0D-8DF76FA92D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4E65F23-789E-4CB9-B34F-46A85E25D6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CA207F7-3B67-4EA2-8EC5-1260B55A07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D4CC450-51C3-4A41-B2B1-68A15D57C5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ED62506D-F8E8-4C55-B160-D4FE898504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E6004793-0083-43B9-81A2-20F71D2C7D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53D192AA-AFCB-470F-B66A-18815C3525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9079B0CF-0B4C-42A9-9769-3AC0A34FAC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ED0906B-1A49-2950-6599-5B78107101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936" y="160290"/>
            <a:ext cx="11625932" cy="2096756"/>
          </a:xfrm>
          <a:noFill/>
        </p:spPr>
        <p:txBody>
          <a:bodyPr anchor="t">
            <a:normAutofit/>
          </a:bodyPr>
          <a:lstStyle/>
          <a:p>
            <a:r>
              <a:rPr lang="en-US" b="1" i="1" dirty="0">
                <a:solidFill>
                  <a:schemeClr val="bg1"/>
                </a:solidFill>
                <a:latin typeface="Sitka Text"/>
              </a:rPr>
              <a:t>Search Engine Code to get the hits between </a:t>
            </a:r>
            <a:r>
              <a:rPr lang="en-US" b="1" i="1" dirty="0">
                <a:solidFill>
                  <a:schemeClr val="bg1"/>
                </a:solidFill>
                <a:latin typeface="Sitka Text"/>
                <a:ea typeface="+mj-lt"/>
                <a:cs typeface="+mj-lt"/>
              </a:rPr>
              <a:t>Theoretical </a:t>
            </a:r>
            <a:r>
              <a:rPr lang="en-US" b="1" i="1" dirty="0">
                <a:solidFill>
                  <a:schemeClr val="bg1"/>
                </a:solidFill>
                <a:latin typeface="Sitka Text"/>
              </a:rPr>
              <a:t>and Experimental</a:t>
            </a:r>
          </a:p>
          <a:p>
            <a:endParaRPr lang="en-US" b="1" i="1" dirty="0">
              <a:solidFill>
                <a:schemeClr val="bg1"/>
              </a:solidFill>
              <a:latin typeface="Sitka Text"/>
              <a:cs typeface="Calibri Light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8114C98-A349-4111-A123-E8EAB86ABE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70FB431-AE18-414D-92F4-1D12D1991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4467063-D74E-4D42-8790-B9F6D69584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A1D19BAC-1681-47BC-AAF5-92FAFFF6F4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94347C2B-E846-452C-97AA-7E254FC1CE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10EA2B35-7959-4C2A-84AA-FF5D94FED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E2D3D3F2-ABBB-4453-B1C5-1BEBF7E4D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214E4A5-A0D2-42C4-8D14-D2A7E495F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7494D7A0-6B21-41E8-A7D3-0033BBB791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E141D7D-32B0-448E-A666-EA8703AFCF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8D87E268-6345-420F-8B97-B37ED0410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35E1622E-7FA6-4760-A2BF-A8105EBF7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4043ADFC-DC2E-40D2-954D-4A13B908DA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475716" y="3029889"/>
            <a:ext cx="304800" cy="429768"/>
            <a:chOff x="215328" y="-46937"/>
            <a:chExt cx="304800" cy="2773841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C975E7D3-10F5-4E53-902F-9E79C98C22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BDC51AAB-5A3B-4730-B8AC-46C96AC0B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03A6F2D9-1476-4E35-988D-D4CCB15C8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CE17F678-D5C6-49BF-933D-1E65F69B3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Picture 4" descr="Text&#10;&#10;Description automatically generated">
            <a:extLst>
              <a:ext uri="{FF2B5EF4-FFF2-40B4-BE49-F238E27FC236}">
                <a16:creationId xmlns:a16="http://schemas.microsoft.com/office/drawing/2014/main" id="{ABCD407D-22EB-4E32-CE6A-5525B34A1D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635" y="1468008"/>
            <a:ext cx="10318375" cy="5322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5223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7A453D2-15D8-4403-815F-291FA1634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161EA6B-09CA-445B-AB0D-8DF76FA92D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4E65F23-789E-4CB9-B34F-46A85E25D6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CA207F7-3B67-4EA2-8EC5-1260B55A07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D4CC450-51C3-4A41-B2B1-68A15D57C5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ED62506D-F8E8-4C55-B160-D4FE898504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E6004793-0083-43B9-81A2-20F71D2C7D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53D192AA-AFCB-470F-B66A-18815C3525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9079B0CF-0B4C-42A9-9769-3AC0A34FAC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ED0906B-1A49-2950-6599-5B78107101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936" y="160290"/>
            <a:ext cx="11625932" cy="2096756"/>
          </a:xfrm>
          <a:noFill/>
        </p:spPr>
        <p:txBody>
          <a:bodyPr anchor="t">
            <a:normAutofit/>
          </a:bodyPr>
          <a:lstStyle/>
          <a:p>
            <a:r>
              <a:rPr lang="en-US" b="1" i="1" dirty="0">
                <a:solidFill>
                  <a:schemeClr val="bg1"/>
                </a:solidFill>
                <a:latin typeface="Sitka Text"/>
              </a:rPr>
              <a:t>Search Engine Code to get the hits between </a:t>
            </a:r>
            <a:r>
              <a:rPr lang="en-US" b="1" i="1" dirty="0">
                <a:solidFill>
                  <a:schemeClr val="bg1"/>
                </a:solidFill>
                <a:latin typeface="Sitka Text"/>
                <a:ea typeface="+mj-lt"/>
                <a:cs typeface="+mj-lt"/>
              </a:rPr>
              <a:t>Theoretical </a:t>
            </a:r>
            <a:r>
              <a:rPr lang="en-US" b="1" i="1" dirty="0">
                <a:solidFill>
                  <a:schemeClr val="bg1"/>
                </a:solidFill>
                <a:latin typeface="Sitka Text"/>
              </a:rPr>
              <a:t>and Experimental result</a:t>
            </a:r>
          </a:p>
          <a:p>
            <a:endParaRPr lang="en-US" b="1" i="1" dirty="0">
              <a:solidFill>
                <a:schemeClr val="bg1"/>
              </a:solidFill>
              <a:latin typeface="Sitka Text"/>
              <a:cs typeface="Calibri Light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8114C98-A349-4111-A123-E8EAB86ABE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70FB431-AE18-414D-92F4-1D12D1991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4467063-D74E-4D42-8790-B9F6D69584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A1D19BAC-1681-47BC-AAF5-92FAFFF6F4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94347C2B-E846-452C-97AA-7E254FC1CE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10EA2B35-7959-4C2A-84AA-FF5D94FED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E2D3D3F2-ABBB-4453-B1C5-1BEBF7E4D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214E4A5-A0D2-42C4-8D14-D2A7E495F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7494D7A0-6B21-41E8-A7D3-0033BBB791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E141D7D-32B0-448E-A666-EA8703AFCF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8D87E268-6345-420F-8B97-B37ED0410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35E1622E-7FA6-4760-A2BF-A8105EBF7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4043ADFC-DC2E-40D2-954D-4A13B908DA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475716" y="3029889"/>
            <a:ext cx="304800" cy="429768"/>
            <a:chOff x="215328" y="-46937"/>
            <a:chExt cx="304800" cy="2773841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C975E7D3-10F5-4E53-902F-9E79C98C22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BDC51AAB-5A3B-4730-B8AC-46C96AC0B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03A6F2D9-1476-4E35-988D-D4CCB15C8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CE17F678-D5C6-49BF-933D-1E65F69B3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EDCAACE4-FFF1-F4A0-3548-024B9B211D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70" y="2441540"/>
            <a:ext cx="12032875" cy="3554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9747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7A453D2-15D8-4403-815F-291FA1634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161EA6B-09CA-445B-AB0D-8DF76FA92D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4E65F23-789E-4CB9-B34F-46A85E25D6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CA207F7-3B67-4EA2-8EC5-1260B55A07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D4CC450-51C3-4A41-B2B1-68A15D57C5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ED62506D-F8E8-4C55-B160-D4FE898504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E6004793-0083-43B9-81A2-20F71D2C7D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53D192AA-AFCB-470F-B66A-18815C3525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9079B0CF-0B4C-42A9-9769-3AC0A34FAC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ED0906B-1A49-2950-6599-5B78107101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554" y="350790"/>
            <a:ext cx="11625932" cy="2096756"/>
          </a:xfrm>
          <a:noFill/>
        </p:spPr>
        <p:txBody>
          <a:bodyPr anchor="t">
            <a:normAutofit/>
          </a:bodyPr>
          <a:lstStyle/>
          <a:p>
            <a:r>
              <a:rPr lang="en-US" sz="4800" b="1" i="1" dirty="0">
                <a:solidFill>
                  <a:schemeClr val="bg1"/>
                </a:solidFill>
                <a:latin typeface="Sitka Text"/>
              </a:rPr>
              <a:t>we generate the theoretical spectrum of peptide</a:t>
            </a:r>
            <a:endParaRPr lang="en-US" sz="4800" b="1" i="1" dirty="0">
              <a:solidFill>
                <a:schemeClr val="bg1"/>
              </a:solidFill>
              <a:latin typeface="Sitka Text"/>
              <a:cs typeface="Calibri Light"/>
            </a:endParaRPr>
          </a:p>
          <a:p>
            <a:endParaRPr lang="en-US" sz="4800" b="1" i="1" dirty="0">
              <a:solidFill>
                <a:schemeClr val="bg1"/>
              </a:solidFill>
              <a:latin typeface="Sitka Text"/>
              <a:cs typeface="Calibri Light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8114C98-A349-4111-A123-E8EAB86ABE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70FB431-AE18-414D-92F4-1D12D1991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4467063-D74E-4D42-8790-B9F6D69584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A1D19BAC-1681-47BC-AAF5-92FAFFF6F4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94347C2B-E846-452C-97AA-7E254FC1CE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10EA2B35-7959-4C2A-84AA-FF5D94FED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E2D3D3F2-ABBB-4453-B1C5-1BEBF7E4D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214E4A5-A0D2-42C4-8D14-D2A7E495F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7494D7A0-6B21-41E8-A7D3-0033BBB791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E141D7D-32B0-448E-A666-EA8703AFCF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8D87E268-6345-420F-8B97-B37ED0410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35E1622E-7FA6-4760-A2BF-A8105EBF7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4043ADFC-DC2E-40D2-954D-4A13B908DA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475716" y="3029889"/>
            <a:ext cx="304800" cy="429768"/>
            <a:chOff x="215328" y="-46937"/>
            <a:chExt cx="304800" cy="2773841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C975E7D3-10F5-4E53-902F-9E79C98C22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BDC51AAB-5A3B-4730-B8AC-46C96AC0B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03A6F2D9-1476-4E35-988D-D4CCB15C8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CE17F678-D5C6-49BF-933D-1E65F69B3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Picture 4">
            <a:extLst>
              <a:ext uri="{FF2B5EF4-FFF2-40B4-BE49-F238E27FC236}">
                <a16:creationId xmlns:a16="http://schemas.microsoft.com/office/drawing/2014/main" id="{E4E65FB6-FECB-FFC2-A21C-FBF82FB569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2559282"/>
            <a:ext cx="11898405" cy="2322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0058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7A453D2-15D8-4403-815F-291FA1634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161EA6B-09CA-445B-AB0D-8DF76FA92D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4E65F23-789E-4CB9-B34F-46A85E25D6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CA207F7-3B67-4EA2-8EC5-1260B55A07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D4CC450-51C3-4A41-B2B1-68A15D57C5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ED62506D-F8E8-4C55-B160-D4FE898504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E6004793-0083-43B9-81A2-20F71D2C7D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53D192AA-AFCB-470F-B66A-18815C3525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9079B0CF-0B4C-42A9-9769-3AC0A34FAC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ED0906B-1A49-2950-6599-5B78107101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554" y="261143"/>
            <a:ext cx="11625932" cy="2096756"/>
          </a:xfrm>
          <a:noFill/>
        </p:spPr>
        <p:txBody>
          <a:bodyPr anchor="t">
            <a:normAutofit/>
          </a:bodyPr>
          <a:lstStyle/>
          <a:p>
            <a:r>
              <a:rPr lang="en-US" b="1" i="1" dirty="0">
                <a:solidFill>
                  <a:schemeClr val="bg1"/>
                </a:solidFill>
                <a:latin typeface="Sitka Text"/>
              </a:rPr>
              <a:t>we can plot the observed and theoretical spectrum as a mirror plot</a:t>
            </a:r>
            <a:endParaRPr lang="en-US" b="1" i="1">
              <a:solidFill>
                <a:schemeClr val="bg1"/>
              </a:solidFill>
              <a:latin typeface="Sitka Text"/>
              <a:cs typeface="Calibri Light"/>
            </a:endParaRPr>
          </a:p>
          <a:p>
            <a:endParaRPr lang="en-US" sz="4800" b="1" i="1" dirty="0">
              <a:solidFill>
                <a:schemeClr val="bg1"/>
              </a:solidFill>
              <a:latin typeface="Sitka Text"/>
              <a:cs typeface="Calibri Light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8114C98-A349-4111-A123-E8EAB86ABE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70FB431-AE18-414D-92F4-1D12D1991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4467063-D74E-4D42-8790-B9F6D69584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A1D19BAC-1681-47BC-AAF5-92FAFFF6F4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94347C2B-E846-452C-97AA-7E254FC1CE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10EA2B35-7959-4C2A-84AA-FF5D94FED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E2D3D3F2-ABBB-4453-B1C5-1BEBF7E4D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214E4A5-A0D2-42C4-8D14-D2A7E495F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7494D7A0-6B21-41E8-A7D3-0033BBB791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E141D7D-32B0-448E-A666-EA8703AFCF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8D87E268-6345-420F-8B97-B37ED0410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35E1622E-7FA6-4760-A2BF-A8105EBF7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4043ADFC-DC2E-40D2-954D-4A13B908DA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475716" y="3029889"/>
            <a:ext cx="304800" cy="429768"/>
            <a:chOff x="215328" y="-46937"/>
            <a:chExt cx="304800" cy="2773841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C975E7D3-10F5-4E53-902F-9E79C98C22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BDC51AAB-5A3B-4730-B8AC-46C96AC0B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03A6F2D9-1476-4E35-988D-D4CCB15C8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CE17F678-D5C6-49BF-933D-1E65F69B3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EB9D0675-F83E-BDEC-54B4-5AD096DC00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00" y="1710680"/>
            <a:ext cx="11091581" cy="5072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8680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7A453D2-15D8-4403-815F-291FA1634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161EA6B-09CA-445B-AB0D-8DF76FA92D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4E65F23-789E-4CB9-B34F-46A85E25D6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CA207F7-3B67-4EA2-8EC5-1260B55A07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D4CC450-51C3-4A41-B2B1-68A15D57C5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ED62506D-F8E8-4C55-B160-D4FE898504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E6004793-0083-43B9-81A2-20F71D2C7D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53D192AA-AFCB-470F-B66A-18815C3525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9079B0CF-0B4C-42A9-9769-3AC0A34FAC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ED0906B-1A49-2950-6599-5B78107101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495" y="93055"/>
            <a:ext cx="11625932" cy="2096756"/>
          </a:xfrm>
          <a:noFill/>
        </p:spPr>
        <p:txBody>
          <a:bodyPr anchor="t">
            <a:normAutofit/>
          </a:bodyPr>
          <a:lstStyle/>
          <a:p>
            <a:r>
              <a:rPr lang="en-US" b="1" i="1" dirty="0">
                <a:solidFill>
                  <a:schemeClr val="bg1"/>
                </a:solidFill>
                <a:latin typeface="Sitka Text"/>
              </a:rPr>
              <a:t>we can plot the observed and theoretical spectrum as a mirror plot result</a:t>
            </a:r>
            <a:endParaRPr lang="en-US" b="1" i="1" dirty="0">
              <a:solidFill>
                <a:schemeClr val="bg1"/>
              </a:solidFill>
              <a:latin typeface="Sitka Text"/>
              <a:cs typeface="Calibri Light"/>
            </a:endParaRPr>
          </a:p>
          <a:p>
            <a:endParaRPr lang="en-US" sz="4800" b="1" i="1" dirty="0">
              <a:solidFill>
                <a:schemeClr val="bg1"/>
              </a:solidFill>
              <a:latin typeface="Sitka Text"/>
              <a:cs typeface="Calibri Light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8114C98-A349-4111-A123-E8EAB86ABE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70FB431-AE18-414D-92F4-1D12D1991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4467063-D74E-4D42-8790-B9F6D69584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A1D19BAC-1681-47BC-AAF5-92FAFFF6F4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94347C2B-E846-452C-97AA-7E254FC1CE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10EA2B35-7959-4C2A-84AA-FF5D94FED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E2D3D3F2-ABBB-4453-B1C5-1BEBF7E4D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214E4A5-A0D2-42C4-8D14-D2A7E495F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7494D7A0-6B21-41E8-A7D3-0033BBB791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E141D7D-32B0-448E-A666-EA8703AFCF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8D87E268-6345-420F-8B97-B37ED0410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35E1622E-7FA6-4760-A2BF-A8105EBF7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4043ADFC-DC2E-40D2-954D-4A13B908DA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475716" y="3029889"/>
            <a:ext cx="304800" cy="429768"/>
            <a:chOff x="215328" y="-46937"/>
            <a:chExt cx="304800" cy="2773841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C975E7D3-10F5-4E53-902F-9E79C98C22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BDC51AAB-5A3B-4730-B8AC-46C96AC0B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03A6F2D9-1476-4E35-988D-D4CCB15C8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CE17F678-D5C6-49BF-933D-1E65F69B3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5" descr="Chart, bar chart&#10;&#10;Description automatically generated">
            <a:extLst>
              <a:ext uri="{FF2B5EF4-FFF2-40B4-BE49-F238E27FC236}">
                <a16:creationId xmlns:a16="http://schemas.microsoft.com/office/drawing/2014/main" id="{DDCBA1F2-3B79-7E67-00AD-E6E1C33A5F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1930" y="1448681"/>
            <a:ext cx="8861610" cy="5350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0845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7A453D2-15D8-4403-815F-291FA1634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161EA6B-09CA-445B-AB0D-8DF76FA92D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4E65F23-789E-4CB9-B34F-46A85E25D6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CA207F7-3B67-4EA2-8EC5-1260B55A07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D4CC450-51C3-4A41-B2B1-68A15D57C5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ED62506D-F8E8-4C55-B160-D4FE898504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E6004793-0083-43B9-81A2-20F71D2C7D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53D192AA-AFCB-470F-B66A-18815C3525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9079B0CF-0B4C-42A9-9769-3AC0A34FAC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ED0906B-1A49-2950-6599-5B78107101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877" y="317173"/>
            <a:ext cx="11625932" cy="785668"/>
          </a:xfrm>
          <a:noFill/>
        </p:spPr>
        <p:txBody>
          <a:bodyPr anchor="t">
            <a:noAutofit/>
          </a:bodyPr>
          <a:lstStyle/>
          <a:p>
            <a:r>
              <a:rPr lang="en-US" sz="6000" b="1" i="1" dirty="0">
                <a:solidFill>
                  <a:schemeClr val="bg1"/>
                </a:solidFill>
                <a:latin typeface="Sitka Text"/>
              </a:rPr>
              <a:t>3D plot for one peptide</a:t>
            </a:r>
            <a:endParaRPr lang="en-US" sz="6000" b="1" i="1">
              <a:solidFill>
                <a:schemeClr val="bg1"/>
              </a:solidFill>
              <a:latin typeface="Sitka Text"/>
              <a:cs typeface="Calibri Light"/>
            </a:endParaRPr>
          </a:p>
          <a:p>
            <a:endParaRPr lang="en-US" sz="6000" b="1" i="1" dirty="0">
              <a:solidFill>
                <a:schemeClr val="bg1"/>
              </a:solidFill>
              <a:latin typeface="Sitka Text"/>
              <a:cs typeface="Calibri Light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8114C98-A349-4111-A123-E8EAB86ABE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70FB431-AE18-414D-92F4-1D12D1991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4467063-D74E-4D42-8790-B9F6D69584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A1D19BAC-1681-47BC-AAF5-92FAFFF6F4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94347C2B-E846-452C-97AA-7E254FC1CE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10EA2B35-7959-4C2A-84AA-FF5D94FED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E2D3D3F2-ABBB-4453-B1C5-1BEBF7E4D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214E4A5-A0D2-42C4-8D14-D2A7E495F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7494D7A0-6B21-41E8-A7D3-0033BBB791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E141D7D-32B0-448E-A666-EA8703AFCF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8D87E268-6345-420F-8B97-B37ED0410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35E1622E-7FA6-4760-A2BF-A8105EBF7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4043ADFC-DC2E-40D2-954D-4A13B908DA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475716" y="3029889"/>
            <a:ext cx="304800" cy="429768"/>
            <a:chOff x="215328" y="-46937"/>
            <a:chExt cx="304800" cy="2773841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C975E7D3-10F5-4E53-902F-9E79C98C22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BDC51AAB-5A3B-4730-B8AC-46C96AC0B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03A6F2D9-1476-4E35-988D-D4CCB15C8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CE17F678-D5C6-49BF-933D-1E65F69B3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Picture 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BC6DD83E-3591-7E21-033B-1E21E6EFFF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71" y="1906442"/>
            <a:ext cx="12010464" cy="2675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7899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6F40FBDA-CEB1-40F0-9AB9-BD9C402D70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0909CF-A3B6-B647-EAE7-C74E0B594E6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5000"/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0344D4FE-ABEF-4230-9E4E-AD5782FC7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noFill/>
          <a:ln w="9525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BA5325-C53C-5FB2-C0E1-F55A489F1E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9532" y="1953311"/>
            <a:ext cx="8652938" cy="285719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9600" b="1" i="1" dirty="0">
                <a:ln w="22225">
                  <a:solidFill>
                    <a:schemeClr val="tx1"/>
                  </a:solidFill>
                  <a:miter lim="800000"/>
                </a:ln>
                <a:latin typeface="Sitka Text"/>
              </a:rPr>
              <a:t>Collecting Data</a:t>
            </a:r>
            <a:endParaRPr lang="en-US" sz="9600" b="1" i="1">
              <a:ln w="22225">
                <a:solidFill>
                  <a:prstClr val="white"/>
                </a:solidFill>
                <a:miter lim="800000"/>
              </a:ln>
              <a:latin typeface="Sitka Text"/>
              <a:cs typeface="Calibri Light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325F979-D3F9-4926-81B7-7ACCB31A50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9525" cap="sq" cmpd="sng" algn="ctr">
            <a:solidFill>
              <a:schemeClr val="tx1">
                <a:lumMod val="75000"/>
                <a:lumOff val="25000"/>
                <a:alpha val="80000"/>
              </a:schemeClr>
            </a:solidFill>
            <a:prstDash val="solid"/>
            <a:miter lim="800000"/>
          </a:ln>
          <a:effectLst/>
        </p:spPr>
      </p:sp>
    </p:spTree>
    <p:extLst>
      <p:ext uri="{BB962C8B-B14F-4D97-AF65-F5344CB8AC3E}">
        <p14:creationId xmlns:p14="http://schemas.microsoft.com/office/powerpoint/2010/main" val="7189348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7A453D2-15D8-4403-815F-291FA1634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161EA6B-09CA-445B-AB0D-8DF76FA92D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4E65F23-789E-4CB9-B34F-46A85E25D6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CA207F7-3B67-4EA2-8EC5-1260B55A07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D4CC450-51C3-4A41-B2B1-68A15D57C5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ED62506D-F8E8-4C55-B160-D4FE898504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E6004793-0083-43B9-81A2-20F71D2C7D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53D192AA-AFCB-470F-B66A-18815C3525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9079B0CF-0B4C-42A9-9769-3AC0A34FAC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ED0906B-1A49-2950-6599-5B78107101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877" y="317173"/>
            <a:ext cx="5496315" cy="3654373"/>
          </a:xfrm>
          <a:noFill/>
        </p:spPr>
        <p:txBody>
          <a:bodyPr anchor="t">
            <a:noAutofit/>
          </a:bodyPr>
          <a:lstStyle/>
          <a:p>
            <a:r>
              <a:rPr lang="en-US" sz="6000" b="1" i="1" dirty="0">
                <a:solidFill>
                  <a:schemeClr val="bg1"/>
                </a:solidFill>
                <a:latin typeface="Sitka Text"/>
              </a:rPr>
              <a:t>3D plot for one peptide result</a:t>
            </a:r>
            <a:endParaRPr lang="en-US" sz="6000" b="1" i="1" dirty="0">
              <a:solidFill>
                <a:schemeClr val="bg1"/>
              </a:solidFill>
              <a:latin typeface="Sitka Text"/>
              <a:cs typeface="Calibri Light"/>
            </a:endParaRPr>
          </a:p>
          <a:p>
            <a:endParaRPr lang="en-US" sz="6000" b="1" i="1" dirty="0">
              <a:solidFill>
                <a:schemeClr val="bg1"/>
              </a:solidFill>
              <a:latin typeface="Sitka Text"/>
              <a:cs typeface="Calibri Light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8114C98-A349-4111-A123-E8EAB86ABE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70FB431-AE18-414D-92F4-1D12D1991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4467063-D74E-4D42-8790-B9F6D69584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A1D19BAC-1681-47BC-AAF5-92FAFFF6F4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94347C2B-E846-452C-97AA-7E254FC1CE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10EA2B35-7959-4C2A-84AA-FF5D94FED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E2D3D3F2-ABBB-4453-B1C5-1BEBF7E4D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214E4A5-A0D2-42C4-8D14-D2A7E495F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7494D7A0-6B21-41E8-A7D3-0033BBB791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E141D7D-32B0-448E-A666-EA8703AFCF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8D87E268-6345-420F-8B97-B37ED0410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35E1622E-7FA6-4760-A2BF-A8105EBF7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4043ADFC-DC2E-40D2-954D-4A13B908DA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475716" y="3029889"/>
            <a:ext cx="304800" cy="429768"/>
            <a:chOff x="215328" y="-46937"/>
            <a:chExt cx="304800" cy="2773841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C975E7D3-10F5-4E53-902F-9E79C98C22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BDC51AAB-5A3B-4730-B8AC-46C96AC0B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03A6F2D9-1476-4E35-988D-D4CCB15C8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CE17F678-D5C6-49BF-933D-1E65F69B3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Picture 4" descr="Chart&#10;&#10;Description automatically generated">
            <a:extLst>
              <a:ext uri="{FF2B5EF4-FFF2-40B4-BE49-F238E27FC236}">
                <a16:creationId xmlns:a16="http://schemas.microsoft.com/office/drawing/2014/main" id="{0EBD1E66-9616-D0CD-3C0F-BB5A11B3FB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2989" y="219759"/>
            <a:ext cx="6967815" cy="6474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029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7A453D2-15D8-4403-815F-291FA1634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161EA6B-09CA-445B-AB0D-8DF76FA92D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4E65F23-789E-4CB9-B34F-46A85E25D6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CA207F7-3B67-4EA2-8EC5-1260B55A07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D4CC450-51C3-4A41-B2B1-68A15D57C5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ED62506D-F8E8-4C55-B160-D4FE898504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E6004793-0083-43B9-81A2-20F71D2C7D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53D192AA-AFCB-470F-B66A-18815C3525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9079B0CF-0B4C-42A9-9769-3AC0A34FAC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ED0906B-1A49-2950-6599-5B78107101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877" y="317173"/>
            <a:ext cx="11625932" cy="785668"/>
          </a:xfrm>
          <a:noFill/>
        </p:spPr>
        <p:txBody>
          <a:bodyPr anchor="t">
            <a:noAutofit/>
          </a:bodyPr>
          <a:lstStyle/>
          <a:p>
            <a:r>
              <a:rPr lang="en-US" b="1" i="1" dirty="0">
                <a:solidFill>
                  <a:schemeClr val="bg1"/>
                </a:solidFill>
                <a:latin typeface="Sitka Text"/>
              </a:rPr>
              <a:t>3D Bar plot for all peptide</a:t>
            </a:r>
            <a:endParaRPr lang="en-US" b="1" i="1">
              <a:solidFill>
                <a:schemeClr val="bg1"/>
              </a:solidFill>
              <a:latin typeface="Sitka Text"/>
              <a:cs typeface="Calibri Light"/>
            </a:endParaRPr>
          </a:p>
          <a:p>
            <a:endParaRPr lang="en-US" sz="6000" b="1" i="1" dirty="0">
              <a:solidFill>
                <a:schemeClr val="bg1"/>
              </a:solidFill>
              <a:latin typeface="Sitka Text"/>
              <a:cs typeface="Calibri Light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8114C98-A349-4111-A123-E8EAB86ABE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70FB431-AE18-414D-92F4-1D12D1991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4467063-D74E-4D42-8790-B9F6D69584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A1D19BAC-1681-47BC-AAF5-92FAFFF6F4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94347C2B-E846-452C-97AA-7E254FC1CE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10EA2B35-7959-4C2A-84AA-FF5D94FED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E2D3D3F2-ABBB-4453-B1C5-1BEBF7E4D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214E4A5-A0D2-42C4-8D14-D2A7E495F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7494D7A0-6B21-41E8-A7D3-0033BBB791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E141D7D-32B0-448E-A666-EA8703AFCF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8D87E268-6345-420F-8B97-B37ED0410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35E1622E-7FA6-4760-A2BF-A8105EBF7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4043ADFC-DC2E-40D2-954D-4A13B908DA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475716" y="3029889"/>
            <a:ext cx="304800" cy="429768"/>
            <a:chOff x="215328" y="-46937"/>
            <a:chExt cx="304800" cy="2773841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C975E7D3-10F5-4E53-902F-9E79C98C22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BDC51AAB-5A3B-4730-B8AC-46C96AC0B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03A6F2D9-1476-4E35-988D-D4CCB15C8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CE17F678-D5C6-49BF-933D-1E65F69B3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CA12950E-B5BD-B65A-E81A-D4E19BE72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989" y="1404036"/>
            <a:ext cx="11954434" cy="4285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0041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7A453D2-15D8-4403-815F-291FA1634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161EA6B-09CA-445B-AB0D-8DF76FA92D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4E65F23-789E-4CB9-B34F-46A85E25D6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CA207F7-3B67-4EA2-8EC5-1260B55A07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D4CC450-51C3-4A41-B2B1-68A15D57C5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ED62506D-F8E8-4C55-B160-D4FE898504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E6004793-0083-43B9-81A2-20F71D2C7D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53D192AA-AFCB-470F-B66A-18815C3525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9079B0CF-0B4C-42A9-9769-3AC0A34FAC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ED0906B-1A49-2950-6599-5B78107101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112" y="440438"/>
            <a:ext cx="4420551" cy="3676784"/>
          </a:xfrm>
          <a:noFill/>
        </p:spPr>
        <p:txBody>
          <a:bodyPr anchor="t">
            <a:noAutofit/>
          </a:bodyPr>
          <a:lstStyle/>
          <a:p>
            <a:r>
              <a:rPr lang="en-US" sz="6000" b="1" i="1" dirty="0">
                <a:solidFill>
                  <a:schemeClr val="bg1"/>
                </a:solidFill>
                <a:latin typeface="Sitka Text"/>
              </a:rPr>
              <a:t>3D Bar plot for all peptide</a:t>
            </a:r>
            <a:endParaRPr lang="en-US" sz="6000" dirty="0">
              <a:solidFill>
                <a:schemeClr val="bg1"/>
              </a:solidFill>
              <a:ea typeface="+mj-lt"/>
              <a:cs typeface="+mj-lt"/>
            </a:endParaRPr>
          </a:p>
          <a:p>
            <a:r>
              <a:rPr lang="en-US" sz="6000" b="1" i="1" dirty="0">
                <a:solidFill>
                  <a:schemeClr val="bg1"/>
                </a:solidFill>
                <a:latin typeface="Sitka Text"/>
              </a:rPr>
              <a:t>result</a:t>
            </a:r>
            <a:endParaRPr lang="en-US" sz="6000" b="1" i="1" dirty="0">
              <a:solidFill>
                <a:schemeClr val="bg1"/>
              </a:solidFill>
              <a:latin typeface="Sitka Text"/>
              <a:cs typeface="Calibri Light"/>
            </a:endParaRPr>
          </a:p>
          <a:p>
            <a:endParaRPr lang="en-US" sz="6000" b="1" i="1" dirty="0">
              <a:solidFill>
                <a:schemeClr val="bg1"/>
              </a:solidFill>
              <a:latin typeface="Sitka Text"/>
              <a:cs typeface="Calibri Light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8114C98-A349-4111-A123-E8EAB86ABE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70FB431-AE18-414D-92F4-1D12D1991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4467063-D74E-4D42-8790-B9F6D69584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A1D19BAC-1681-47BC-AAF5-92FAFFF6F4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94347C2B-E846-452C-97AA-7E254FC1CE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10EA2B35-7959-4C2A-84AA-FF5D94FED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E2D3D3F2-ABBB-4453-B1C5-1BEBF7E4D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214E4A5-A0D2-42C4-8D14-D2A7E495F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7494D7A0-6B21-41E8-A7D3-0033BBB791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E141D7D-32B0-448E-A666-EA8703AFCF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8D87E268-6345-420F-8B97-B37ED0410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35E1622E-7FA6-4760-A2BF-A8105EBF7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4043ADFC-DC2E-40D2-954D-4A13B908DA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475716" y="3029889"/>
            <a:ext cx="304800" cy="429768"/>
            <a:chOff x="215328" y="-46937"/>
            <a:chExt cx="304800" cy="2773841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C975E7D3-10F5-4E53-902F-9E79C98C22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BDC51AAB-5A3B-4730-B8AC-46C96AC0B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03A6F2D9-1476-4E35-988D-D4CCB15C8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CE17F678-D5C6-49BF-933D-1E65F69B3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31A2D31D-EC0A-3F96-6A14-6572217D5D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9577" y="112148"/>
            <a:ext cx="7416052" cy="6566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2471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7A453D2-15D8-4403-815F-291FA1634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161EA6B-09CA-445B-AB0D-8DF76FA92D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4E65F23-789E-4CB9-B34F-46A85E25D6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CA207F7-3B67-4EA2-8EC5-1260B55A07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D4CC450-51C3-4A41-B2B1-68A15D57C5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ED62506D-F8E8-4C55-B160-D4FE898504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E6004793-0083-43B9-81A2-20F71D2C7D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53D192AA-AFCB-470F-B66A-18815C3525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9079B0CF-0B4C-42A9-9769-3AC0A34FAC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ED0906B-1A49-2950-6599-5B78107101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554" y="317173"/>
            <a:ext cx="11625932" cy="785668"/>
          </a:xfrm>
          <a:noFill/>
        </p:spPr>
        <p:txBody>
          <a:bodyPr anchor="t">
            <a:noAutofit/>
          </a:bodyPr>
          <a:lstStyle/>
          <a:p>
            <a:r>
              <a:rPr lang="en-US" b="1" i="1" dirty="0">
                <a:solidFill>
                  <a:schemeClr val="bg1"/>
                </a:solidFill>
                <a:latin typeface="Sitka Text"/>
              </a:rPr>
              <a:t>We want to find matching peaks between observed and theoretical spectrum</a:t>
            </a:r>
          </a:p>
          <a:p>
            <a:endParaRPr lang="en-US" b="1" i="1" dirty="0">
              <a:solidFill>
                <a:schemeClr val="bg1"/>
              </a:solidFill>
              <a:latin typeface="Sitka Text"/>
              <a:cs typeface="Calibri Light"/>
            </a:endParaRPr>
          </a:p>
          <a:p>
            <a:endParaRPr lang="en-US" sz="6000" b="1" i="1" dirty="0">
              <a:solidFill>
                <a:schemeClr val="bg1"/>
              </a:solidFill>
              <a:latin typeface="Sitka Text"/>
              <a:cs typeface="Calibri Light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8114C98-A349-4111-A123-E8EAB86ABE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70FB431-AE18-414D-92F4-1D12D1991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4467063-D74E-4D42-8790-B9F6D69584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A1D19BAC-1681-47BC-AAF5-92FAFFF6F4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94347C2B-E846-452C-97AA-7E254FC1CE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10EA2B35-7959-4C2A-84AA-FF5D94FED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E2D3D3F2-ABBB-4453-B1C5-1BEBF7E4D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214E4A5-A0D2-42C4-8D14-D2A7E495F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7494D7A0-6B21-41E8-A7D3-0033BBB791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E141D7D-32B0-448E-A666-EA8703AFCF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8D87E268-6345-420F-8B97-B37ED0410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35E1622E-7FA6-4760-A2BF-A8105EBF7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4043ADFC-DC2E-40D2-954D-4A13B908DA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475716" y="3029889"/>
            <a:ext cx="304800" cy="429768"/>
            <a:chOff x="215328" y="-46937"/>
            <a:chExt cx="304800" cy="2773841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C975E7D3-10F5-4E53-902F-9E79C98C22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BDC51AAB-5A3B-4730-B8AC-46C96AC0B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03A6F2D9-1476-4E35-988D-D4CCB15C8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CE17F678-D5C6-49BF-933D-1E65F69B3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ADE67416-3EEE-B927-D0B8-3667726A14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195" y="2600998"/>
            <a:ext cx="11909610" cy="2429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3306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7A453D2-15D8-4403-815F-291FA1634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161EA6B-09CA-445B-AB0D-8DF76FA92D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4E65F23-789E-4CB9-B34F-46A85E25D6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CA207F7-3B67-4EA2-8EC5-1260B55A07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D4CC450-51C3-4A41-B2B1-68A15D57C5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ED62506D-F8E8-4C55-B160-D4FE898504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E6004793-0083-43B9-81A2-20F71D2C7D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53D192AA-AFCB-470F-B66A-18815C3525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9079B0CF-0B4C-42A9-9769-3AC0A34FAC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ED0906B-1A49-2950-6599-5B78107101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495" y="205114"/>
            <a:ext cx="11625932" cy="785668"/>
          </a:xfrm>
          <a:noFill/>
        </p:spPr>
        <p:txBody>
          <a:bodyPr anchor="t">
            <a:noAutofit/>
          </a:bodyPr>
          <a:lstStyle/>
          <a:p>
            <a:r>
              <a:rPr lang="en-US" b="1" i="1" dirty="0">
                <a:solidFill>
                  <a:schemeClr val="bg1"/>
                </a:solidFill>
                <a:latin typeface="Sitka Text"/>
              </a:rPr>
              <a:t>We want to find matching peaks between observed and theoretical spectrum</a:t>
            </a:r>
          </a:p>
          <a:p>
            <a:endParaRPr lang="en-US" b="1" i="1" dirty="0">
              <a:solidFill>
                <a:schemeClr val="bg1"/>
              </a:solidFill>
              <a:latin typeface="Sitka Text"/>
              <a:cs typeface="Calibri Light"/>
            </a:endParaRPr>
          </a:p>
          <a:p>
            <a:endParaRPr lang="en-US" sz="6000" b="1" i="1" dirty="0">
              <a:solidFill>
                <a:schemeClr val="bg1"/>
              </a:solidFill>
              <a:latin typeface="Sitka Text"/>
              <a:cs typeface="Calibri Light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8114C98-A349-4111-A123-E8EAB86ABE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70FB431-AE18-414D-92F4-1D12D1991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4467063-D74E-4D42-8790-B9F6D69584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A1D19BAC-1681-47BC-AAF5-92FAFFF6F4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94347C2B-E846-452C-97AA-7E254FC1CE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10EA2B35-7959-4C2A-84AA-FF5D94FED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E2D3D3F2-ABBB-4453-B1C5-1BEBF7E4D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214E4A5-A0D2-42C4-8D14-D2A7E495F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7494D7A0-6B21-41E8-A7D3-0033BBB791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E141D7D-32B0-448E-A666-EA8703AFCF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8D87E268-6345-420F-8B97-B37ED0410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35E1622E-7FA6-4760-A2BF-A8105EBF7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4043ADFC-DC2E-40D2-954D-4A13B908DA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475716" y="3029889"/>
            <a:ext cx="304800" cy="429768"/>
            <a:chOff x="215328" y="-46937"/>
            <a:chExt cx="304800" cy="2773841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C975E7D3-10F5-4E53-902F-9E79C98C22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BDC51AAB-5A3B-4730-B8AC-46C96AC0B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03A6F2D9-1476-4E35-988D-D4CCB15C8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CE17F678-D5C6-49BF-933D-1E65F69B3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2FF398E1-7510-08D3-C2D4-66AFA39336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76" y="1600661"/>
            <a:ext cx="11999258" cy="5012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787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7A453D2-15D8-4403-815F-291FA1634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161EA6B-09CA-445B-AB0D-8DF76FA92D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4E65F23-789E-4CB9-B34F-46A85E25D6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CA207F7-3B67-4EA2-8EC5-1260B55A07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D4CC450-51C3-4A41-B2B1-68A15D57C5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ED62506D-F8E8-4C55-B160-D4FE898504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E6004793-0083-43B9-81A2-20F71D2C7D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53D192AA-AFCB-470F-B66A-18815C3525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9079B0CF-0B4C-42A9-9769-3AC0A34FAC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ED0906B-1A49-2950-6599-5B78107101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50" y="312415"/>
            <a:ext cx="11625932" cy="785668"/>
          </a:xfrm>
          <a:noFill/>
        </p:spPr>
        <p:txBody>
          <a:bodyPr anchor="t">
            <a:noAutofit/>
          </a:bodyPr>
          <a:lstStyle/>
          <a:p>
            <a:r>
              <a:rPr lang="en-US" b="1" i="1" dirty="0">
                <a:solidFill>
                  <a:schemeClr val="bg1"/>
                </a:solidFill>
                <a:latin typeface="Sitka Text"/>
              </a:rPr>
              <a:t>The mirror plot can also be used to visualize the aligned spectrum</a:t>
            </a:r>
            <a:endParaRPr lang="en-US" b="1" i="1">
              <a:solidFill>
                <a:schemeClr val="bg1"/>
              </a:solidFill>
              <a:latin typeface="Sitka Text"/>
              <a:cs typeface="Calibri Light"/>
            </a:endParaRPr>
          </a:p>
          <a:p>
            <a:endParaRPr lang="en-US" sz="7200" b="1" i="1" dirty="0">
              <a:solidFill>
                <a:schemeClr val="bg1"/>
              </a:solidFill>
              <a:latin typeface="Sitka Text"/>
              <a:cs typeface="Calibri Light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8114C98-A349-4111-A123-E8EAB86ABE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70FB431-AE18-414D-92F4-1D12D1991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4467063-D74E-4D42-8790-B9F6D69584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A1D19BAC-1681-47BC-AAF5-92FAFFF6F4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94347C2B-E846-452C-97AA-7E254FC1CE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10EA2B35-7959-4C2A-84AA-FF5D94FED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E2D3D3F2-ABBB-4453-B1C5-1BEBF7E4D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214E4A5-A0D2-42C4-8D14-D2A7E495F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7494D7A0-6B21-41E8-A7D3-0033BBB791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E141D7D-32B0-448E-A666-EA8703AFCF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8D87E268-6345-420F-8B97-B37ED0410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35E1622E-7FA6-4760-A2BF-A8105EBF7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4043ADFC-DC2E-40D2-954D-4A13B908DA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475716" y="3029889"/>
            <a:ext cx="304800" cy="429768"/>
            <a:chOff x="215328" y="-46937"/>
            <a:chExt cx="304800" cy="2773841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C975E7D3-10F5-4E53-902F-9E79C98C22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BDC51AAB-5A3B-4730-B8AC-46C96AC0B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03A6F2D9-1476-4E35-988D-D4CCB15C8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CE17F678-D5C6-49BF-933D-1E65F69B3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3C39F0BB-E26E-2040-B96E-80654CEC53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076" y="1571567"/>
            <a:ext cx="11170022" cy="5272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2017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7A453D2-15D8-4403-815F-291FA1634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161EA6B-09CA-445B-AB0D-8DF76FA92D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4E65F23-789E-4CB9-B34F-46A85E25D6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CA207F7-3B67-4EA2-8EC5-1260B55A07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D4CC450-51C3-4A41-B2B1-68A15D57C5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ED62506D-F8E8-4C55-B160-D4FE898504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E6004793-0083-43B9-81A2-20F71D2C7D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53D192AA-AFCB-470F-B66A-18815C3525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9079B0CF-0B4C-42A9-9769-3AC0A34FAC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ED0906B-1A49-2950-6599-5B78107101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024" y="440438"/>
            <a:ext cx="4196434" cy="3676784"/>
          </a:xfrm>
          <a:noFill/>
        </p:spPr>
        <p:txBody>
          <a:bodyPr anchor="t">
            <a:noAutofit/>
          </a:bodyPr>
          <a:lstStyle/>
          <a:p>
            <a:r>
              <a:rPr lang="en-US" b="1" i="1" dirty="0">
                <a:solidFill>
                  <a:schemeClr val="bg1"/>
                </a:solidFill>
                <a:latin typeface="Sitka Text"/>
              </a:rPr>
              <a:t>The mirror plot can also be used to visualize the aligned spectrum</a:t>
            </a:r>
            <a:endParaRPr lang="en-US" dirty="0">
              <a:solidFill>
                <a:schemeClr val="bg1"/>
              </a:solidFill>
              <a:ea typeface="+mj-lt"/>
              <a:cs typeface="+mj-lt"/>
            </a:endParaRPr>
          </a:p>
          <a:p>
            <a:endParaRPr lang="en-US" dirty="0">
              <a:ea typeface="+mj-lt"/>
              <a:cs typeface="+mj-lt"/>
            </a:endParaRPr>
          </a:p>
          <a:p>
            <a:endParaRPr lang="en-US" b="1" i="1" dirty="0">
              <a:solidFill>
                <a:schemeClr val="bg1"/>
              </a:solidFill>
              <a:latin typeface="Sitka Text"/>
              <a:cs typeface="Calibri Light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8114C98-A349-4111-A123-E8EAB86ABE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70FB431-AE18-414D-92F4-1D12D1991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4467063-D74E-4D42-8790-B9F6D69584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A1D19BAC-1681-47BC-AAF5-92FAFFF6F4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94347C2B-E846-452C-97AA-7E254FC1CE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10EA2B35-7959-4C2A-84AA-FF5D94FED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E2D3D3F2-ABBB-4453-B1C5-1BEBF7E4D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214E4A5-A0D2-42C4-8D14-D2A7E495F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7494D7A0-6B21-41E8-A7D3-0033BBB791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E141D7D-32B0-448E-A666-EA8703AFCF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8D87E268-6345-420F-8B97-B37ED0410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35E1622E-7FA6-4760-A2BF-A8105EBF7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4043ADFC-DC2E-40D2-954D-4A13B908DA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475716" y="3029889"/>
            <a:ext cx="304800" cy="429768"/>
            <a:chOff x="215328" y="-46937"/>
            <a:chExt cx="304800" cy="2773841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C975E7D3-10F5-4E53-902F-9E79C98C22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BDC51AAB-5A3B-4730-B8AC-46C96AC0B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03A6F2D9-1476-4E35-988D-D4CCB15C8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CE17F678-D5C6-49BF-933D-1E65F69B3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Picture 4" descr="Chart, bar chart, histogram&#10;&#10;Description automatically generated">
            <a:extLst>
              <a:ext uri="{FF2B5EF4-FFF2-40B4-BE49-F238E27FC236}">
                <a16:creationId xmlns:a16="http://schemas.microsoft.com/office/drawing/2014/main" id="{C43305DE-EC55-5EF9-DE20-FFE030F1A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7223" y="549479"/>
            <a:ext cx="8099610" cy="5512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38665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7A453D2-15D8-4403-815F-291FA1634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161EA6B-09CA-445B-AB0D-8DF76FA92D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4E65F23-789E-4CB9-B34F-46A85E25D6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CA207F7-3B67-4EA2-8EC5-1260B55A07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D4CC450-51C3-4A41-B2B1-68A15D57C5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ED62506D-F8E8-4C55-B160-D4FE898504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E6004793-0083-43B9-81A2-20F71D2C7D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53D192AA-AFCB-470F-B66A-18815C3525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9079B0CF-0B4C-42A9-9769-3AC0A34FAC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ED0906B-1A49-2950-6599-5B78107101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024" y="552497"/>
            <a:ext cx="11625932" cy="785668"/>
          </a:xfrm>
          <a:noFill/>
        </p:spPr>
        <p:txBody>
          <a:bodyPr anchor="t">
            <a:noAutofit/>
          </a:bodyPr>
          <a:lstStyle/>
          <a:p>
            <a:r>
              <a:rPr lang="en-US" sz="7200" b="1" i="1" dirty="0">
                <a:solidFill>
                  <a:schemeClr val="bg1"/>
                </a:solidFill>
                <a:latin typeface="Sitka Text"/>
              </a:rPr>
              <a:t>3D plot for one peptide</a:t>
            </a:r>
          </a:p>
          <a:p>
            <a:endParaRPr lang="en-US" sz="7200" b="1" i="1" dirty="0">
              <a:solidFill>
                <a:schemeClr val="bg1"/>
              </a:solidFill>
              <a:latin typeface="Sitka Text"/>
              <a:cs typeface="Calibri Light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8114C98-A349-4111-A123-E8EAB86ABE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70FB431-AE18-414D-92F4-1D12D1991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4467063-D74E-4D42-8790-B9F6D69584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A1D19BAC-1681-47BC-AAF5-92FAFFF6F4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94347C2B-E846-452C-97AA-7E254FC1CE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10EA2B35-7959-4C2A-84AA-FF5D94FED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E2D3D3F2-ABBB-4453-B1C5-1BEBF7E4D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214E4A5-A0D2-42C4-8D14-D2A7E495F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7494D7A0-6B21-41E8-A7D3-0033BBB791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E141D7D-32B0-448E-A666-EA8703AFCF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8D87E268-6345-420F-8B97-B37ED0410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35E1622E-7FA6-4760-A2BF-A8105EBF7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4043ADFC-DC2E-40D2-954D-4A13B908DA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475716" y="3029889"/>
            <a:ext cx="304800" cy="429768"/>
            <a:chOff x="215328" y="-46937"/>
            <a:chExt cx="304800" cy="2773841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C975E7D3-10F5-4E53-902F-9E79C98C22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BDC51AAB-5A3B-4730-B8AC-46C96AC0B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03A6F2D9-1476-4E35-988D-D4CCB15C8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CE17F678-D5C6-49BF-933D-1E65F69B3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650955B-2952-8039-CCD4-1C15C778A0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017" y="2462892"/>
            <a:ext cx="11831170" cy="2133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44260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7A453D2-15D8-4403-815F-291FA1634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161EA6B-09CA-445B-AB0D-8DF76FA92D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4E65F23-789E-4CB9-B34F-46A85E25D6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CA207F7-3B67-4EA2-8EC5-1260B55A07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D4CC450-51C3-4A41-B2B1-68A15D57C5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ED62506D-F8E8-4C55-B160-D4FE898504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E6004793-0083-43B9-81A2-20F71D2C7D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53D192AA-AFCB-470F-B66A-18815C3525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9079B0CF-0B4C-42A9-9769-3AC0A34FAC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ED0906B-1A49-2950-6599-5B78107101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024" y="440438"/>
            <a:ext cx="4196434" cy="3676784"/>
          </a:xfrm>
          <a:noFill/>
        </p:spPr>
        <p:txBody>
          <a:bodyPr anchor="t">
            <a:noAutofit/>
          </a:bodyPr>
          <a:lstStyle/>
          <a:p>
            <a:r>
              <a:rPr lang="en-US" sz="6000" b="1" i="1" dirty="0">
                <a:solidFill>
                  <a:schemeClr val="bg1"/>
                </a:solidFill>
                <a:latin typeface="Sitka Text"/>
              </a:rPr>
              <a:t>3D plot for one peptide</a:t>
            </a:r>
            <a:endParaRPr lang="en-US" sz="6000" dirty="0">
              <a:solidFill>
                <a:schemeClr val="bg1"/>
              </a:solidFill>
              <a:ea typeface="+mj-lt"/>
              <a:cs typeface="+mj-lt"/>
            </a:endParaRPr>
          </a:p>
          <a:p>
            <a:r>
              <a:rPr lang="en-US" sz="6000" b="1" i="1" dirty="0">
                <a:solidFill>
                  <a:schemeClr val="bg1"/>
                </a:solidFill>
                <a:latin typeface="Sitka Text"/>
              </a:rPr>
              <a:t>result</a:t>
            </a:r>
            <a:endParaRPr lang="en-US" sz="6000" b="1" i="1" dirty="0">
              <a:solidFill>
                <a:schemeClr val="bg1"/>
              </a:solidFill>
              <a:latin typeface="Sitka Text"/>
              <a:cs typeface="Calibri Light"/>
            </a:endParaRPr>
          </a:p>
          <a:p>
            <a:endParaRPr lang="en-US" sz="6000" b="1" i="1" dirty="0">
              <a:solidFill>
                <a:schemeClr val="bg1"/>
              </a:solidFill>
              <a:latin typeface="Sitka Text"/>
              <a:cs typeface="Calibri Light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8114C98-A349-4111-A123-E8EAB86ABE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70FB431-AE18-414D-92F4-1D12D1991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4467063-D74E-4D42-8790-B9F6D69584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A1D19BAC-1681-47BC-AAF5-92FAFFF6F4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94347C2B-E846-452C-97AA-7E254FC1CE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10EA2B35-7959-4C2A-84AA-FF5D94FED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E2D3D3F2-ABBB-4453-B1C5-1BEBF7E4D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214E4A5-A0D2-42C4-8D14-D2A7E495F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7494D7A0-6B21-41E8-A7D3-0033BBB791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E141D7D-32B0-448E-A666-EA8703AFCF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8D87E268-6345-420F-8B97-B37ED0410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35E1622E-7FA6-4760-A2BF-A8105EBF7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4043ADFC-DC2E-40D2-954D-4A13B908DA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475716" y="3029889"/>
            <a:ext cx="304800" cy="429768"/>
            <a:chOff x="215328" y="-46937"/>
            <a:chExt cx="304800" cy="2773841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C975E7D3-10F5-4E53-902F-9E79C98C22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BDC51AAB-5A3B-4730-B8AC-46C96AC0B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03A6F2D9-1476-4E35-988D-D4CCB15C8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CE17F678-D5C6-49BF-933D-1E65F69B3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Picture 3" descr="Chart, radar chart&#10;&#10;Description automatically generated">
            <a:extLst>
              <a:ext uri="{FF2B5EF4-FFF2-40B4-BE49-F238E27FC236}">
                <a16:creationId xmlns:a16="http://schemas.microsoft.com/office/drawing/2014/main" id="{D83D372C-5AEC-321D-CAE2-81F3925894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5105" y="71226"/>
            <a:ext cx="7595345" cy="6704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67388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6F40FBDA-CEB1-40F0-9AB9-BD9C402D70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3" descr="Pipetting sample into multi well tray">
            <a:extLst>
              <a:ext uri="{FF2B5EF4-FFF2-40B4-BE49-F238E27FC236}">
                <a16:creationId xmlns:a16="http://schemas.microsoft.com/office/drawing/2014/main" id="{C32D1238-9E0A-1135-2A23-26B6366D066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5000"/>
          </a:blip>
          <a:srcRect t="24497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0344D4FE-ABEF-4230-9E4E-AD5782FC7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noFill/>
          <a:ln w="9525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AF1492-A32E-9A45-3B96-073E813CF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9532" y="1908488"/>
            <a:ext cx="8652938" cy="285719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9600" b="1" i="1" dirty="0">
                <a:latin typeface="Sitka Text"/>
              </a:rPr>
              <a:t>Sample 2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325F979-D3F9-4926-81B7-7ACCB31A50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9525" cap="sq" cmpd="sng" algn="ctr">
            <a:solidFill>
              <a:schemeClr val="tx1">
                <a:lumMod val="75000"/>
                <a:lumOff val="25000"/>
                <a:alpha val="80000"/>
              </a:schemeClr>
            </a:solidFill>
            <a:prstDash val="solid"/>
            <a:miter lim="800000"/>
          </a:ln>
          <a:effectLst/>
        </p:spPr>
      </p:sp>
    </p:spTree>
    <p:extLst>
      <p:ext uri="{BB962C8B-B14F-4D97-AF65-F5344CB8AC3E}">
        <p14:creationId xmlns:p14="http://schemas.microsoft.com/office/powerpoint/2010/main" val="1880007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5236FAF0-5737-75E0-02AD-9909FE291E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-1" b="4230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E8D2E83-FB3A-40E7-A9E5-7AB389D612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23809"/>
            <a:ext cx="11016943" cy="2262375"/>
          </a:xfrm>
          <a:custGeom>
            <a:avLst/>
            <a:gdLst>
              <a:gd name="connsiteX0" fmla="*/ 0 w 11016943"/>
              <a:gd name="connsiteY0" fmla="*/ 0 h 2262375"/>
              <a:gd name="connsiteX1" fmla="*/ 9969166 w 11016943"/>
              <a:gd name="connsiteY1" fmla="*/ 0 h 2262375"/>
              <a:gd name="connsiteX2" fmla="*/ 11016943 w 11016943"/>
              <a:gd name="connsiteY2" fmla="*/ 2262375 h 2262375"/>
              <a:gd name="connsiteX3" fmla="*/ 4942050 w 11016943"/>
              <a:gd name="connsiteY3" fmla="*/ 2262375 h 2262375"/>
              <a:gd name="connsiteX4" fmla="*/ 4582160 w 11016943"/>
              <a:gd name="connsiteY4" fmla="*/ 2262375 h 2262375"/>
              <a:gd name="connsiteX5" fmla="*/ 0 w 11016943"/>
              <a:gd name="connsiteY5" fmla="*/ 2262375 h 2262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016943" h="2262375">
                <a:moveTo>
                  <a:pt x="0" y="0"/>
                </a:moveTo>
                <a:lnTo>
                  <a:pt x="9969166" y="0"/>
                </a:lnTo>
                <a:lnTo>
                  <a:pt x="11016943" y="2262375"/>
                </a:lnTo>
                <a:lnTo>
                  <a:pt x="4942050" y="2262375"/>
                </a:lnTo>
                <a:lnTo>
                  <a:pt x="4582160" y="2262375"/>
                </a:lnTo>
                <a:lnTo>
                  <a:pt x="0" y="2262375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5022BF-1CB0-2CB9-1955-790D7280D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062" y="4185749"/>
            <a:ext cx="9265771" cy="622836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b="1" i="1" dirty="0">
                <a:latin typeface="Sitka Text"/>
              </a:rPr>
              <a:t>First Step</a:t>
            </a:r>
            <a:endParaRPr lang="en-US" b="1" i="1">
              <a:latin typeface="Sitka Text"/>
              <a:cs typeface="Calibri Ligh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25D6E3-0694-20BE-224C-C65D5554EA29}"/>
              </a:ext>
            </a:extLst>
          </p:cNvPr>
          <p:cNvSpPr txBox="1"/>
          <p:nvPr/>
        </p:nvSpPr>
        <p:spPr>
          <a:xfrm>
            <a:off x="618063" y="4856921"/>
            <a:ext cx="11357969" cy="124924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dirty="0">
                <a:latin typeface="Sitka Text"/>
                <a:ea typeface="+mn-lt"/>
                <a:cs typeface="+mn-lt"/>
              </a:rPr>
              <a:t>we choose leukemia as a disease to study its proteomics, so we search about it on google and open the first link from NCBI to get more information </a:t>
            </a:r>
            <a:endParaRPr lang="en-US">
              <a:latin typeface="Sitka Text"/>
            </a:endParaRPr>
          </a:p>
        </p:txBody>
      </p:sp>
    </p:spTree>
    <p:extLst>
      <p:ext uri="{BB962C8B-B14F-4D97-AF65-F5344CB8AC3E}">
        <p14:creationId xmlns:p14="http://schemas.microsoft.com/office/powerpoint/2010/main" val="20450820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6F40FBDA-CEB1-40F0-9AB9-BD9C402D70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3" descr="Molecules">
            <a:extLst>
              <a:ext uri="{FF2B5EF4-FFF2-40B4-BE49-F238E27FC236}">
                <a16:creationId xmlns:a16="http://schemas.microsoft.com/office/drawing/2014/main" id="{9A5F1C4E-4D8D-4BA9-9D71-316292D322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5000"/>
          </a:blip>
          <a:srcRect t="13417" b="2313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0344D4FE-ABEF-4230-9E4E-AD5782FC7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noFill/>
          <a:ln w="9525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5BB140-923C-6163-0F11-AD70C369E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4356" y="1998135"/>
            <a:ext cx="8652938" cy="285719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8000" b="1" i="1" dirty="0">
                <a:latin typeface="Sitka Text"/>
              </a:rPr>
              <a:t>Theoretical Peptides 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325F979-D3F9-4926-81B7-7ACCB31A50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9525" cap="sq" cmpd="sng" algn="ctr">
            <a:solidFill>
              <a:schemeClr val="tx1">
                <a:lumMod val="75000"/>
                <a:lumOff val="25000"/>
                <a:alpha val="80000"/>
              </a:schemeClr>
            </a:solidFill>
            <a:prstDash val="solid"/>
            <a:miter lim="800000"/>
          </a:ln>
          <a:effectLst/>
        </p:spPr>
      </p:sp>
    </p:spTree>
    <p:extLst>
      <p:ext uri="{BB962C8B-B14F-4D97-AF65-F5344CB8AC3E}">
        <p14:creationId xmlns:p14="http://schemas.microsoft.com/office/powerpoint/2010/main" val="33480758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7A453D2-15D8-4403-815F-291FA1634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161EA6B-09CA-445B-AB0D-8DF76FA92D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4E65F23-789E-4CB9-B34F-46A85E25D6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CA207F7-3B67-4EA2-8EC5-1260B55A07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D4CC450-51C3-4A41-B2B1-68A15D57C5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ED62506D-F8E8-4C55-B160-D4FE898504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E6004793-0083-43B9-81A2-20F71D2C7D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53D192AA-AFCB-470F-B66A-18815C3525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9079B0CF-0B4C-42A9-9769-3AC0A34FAC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ED0906B-1A49-2950-6599-5B78107101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583" y="429231"/>
            <a:ext cx="11356991" cy="2096756"/>
          </a:xfrm>
          <a:noFill/>
        </p:spPr>
        <p:txBody>
          <a:bodyPr anchor="t">
            <a:normAutofit/>
          </a:bodyPr>
          <a:lstStyle/>
          <a:p>
            <a:r>
              <a:rPr lang="en-US" sz="4800" b="1" i="1" dirty="0">
                <a:solidFill>
                  <a:schemeClr val="bg1"/>
                </a:solidFill>
                <a:latin typeface="Sitka Text"/>
                <a:ea typeface="+mj-lt"/>
                <a:cs typeface="+mj-lt"/>
              </a:rPr>
              <a:t>Digestion for protein in FASTA file with Trypsin (Theoretical peptides) </a:t>
            </a:r>
            <a:endParaRPr lang="en-US" sz="4800" b="1" i="1">
              <a:solidFill>
                <a:schemeClr val="bg1"/>
              </a:solidFill>
              <a:latin typeface="Sitka Text"/>
              <a:cs typeface="Calibri Light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8114C98-A349-4111-A123-E8EAB86ABE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70FB431-AE18-414D-92F4-1D12D1991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4467063-D74E-4D42-8790-B9F6D69584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A1D19BAC-1681-47BC-AAF5-92FAFFF6F4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94347C2B-E846-452C-97AA-7E254FC1CE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10EA2B35-7959-4C2A-84AA-FF5D94FED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E2D3D3F2-ABBB-4453-B1C5-1BEBF7E4D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214E4A5-A0D2-42C4-8D14-D2A7E495F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7494D7A0-6B21-41E8-A7D3-0033BBB791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E141D7D-32B0-448E-A666-EA8703AFCF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8D87E268-6345-420F-8B97-B37ED0410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35E1622E-7FA6-4760-A2BF-A8105EBF7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7D753818-C8A5-A267-EC43-EE55190FDC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78" y="3744042"/>
            <a:ext cx="12008477" cy="2882483"/>
          </a:xfrm>
          <a:prstGeom prst="rect">
            <a:avLst/>
          </a:prstGeom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4043ADFC-DC2E-40D2-954D-4A13B908DA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475716" y="3029889"/>
            <a:ext cx="304800" cy="429768"/>
            <a:chOff x="215328" y="-46937"/>
            <a:chExt cx="304800" cy="2773841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C975E7D3-10F5-4E53-902F-9E79C98C22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BDC51AAB-5A3B-4730-B8AC-46C96AC0B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03A6F2D9-1476-4E35-988D-D4CCB15C8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CE17F678-D5C6-49BF-933D-1E65F69B3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B96A2FF-C595-D327-3810-1B04CFC5FE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8613" y="2849183"/>
            <a:ext cx="11949952" cy="578515"/>
          </a:xfrm>
        </p:spPr>
      </p:pic>
    </p:spTree>
    <p:extLst>
      <p:ext uri="{BB962C8B-B14F-4D97-AF65-F5344CB8AC3E}">
        <p14:creationId xmlns:p14="http://schemas.microsoft.com/office/powerpoint/2010/main" val="349180263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7A453D2-15D8-4403-815F-291FA1634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161EA6B-09CA-445B-AB0D-8DF76FA92D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4E65F23-789E-4CB9-B34F-46A85E25D6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CA207F7-3B67-4EA2-8EC5-1260B55A07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D4CC450-51C3-4A41-B2B1-68A15D57C5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ED62506D-F8E8-4C55-B160-D4FE898504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E6004793-0083-43B9-81A2-20F71D2C7D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53D192AA-AFCB-470F-B66A-18815C3525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9079B0CF-0B4C-42A9-9769-3AC0A34FAC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ED0906B-1A49-2950-6599-5B78107101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583" y="429231"/>
            <a:ext cx="11356991" cy="2096756"/>
          </a:xfrm>
          <a:noFill/>
        </p:spPr>
        <p:txBody>
          <a:bodyPr anchor="t">
            <a:normAutofit/>
          </a:bodyPr>
          <a:lstStyle/>
          <a:p>
            <a:r>
              <a:rPr lang="en-US" sz="4800" b="1" i="1" dirty="0">
                <a:solidFill>
                  <a:schemeClr val="bg1"/>
                </a:solidFill>
                <a:latin typeface="Sitka Text"/>
                <a:ea typeface="+mj-lt"/>
                <a:cs typeface="+mj-lt"/>
              </a:rPr>
              <a:t>Digestion for protein in FASTA file with Trypsin (Theoretical peptides) </a:t>
            </a:r>
            <a:endParaRPr lang="en-US" sz="4800" b="1" i="1">
              <a:solidFill>
                <a:schemeClr val="bg1"/>
              </a:solidFill>
              <a:latin typeface="Sitka Text"/>
              <a:cs typeface="Calibri Light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8114C98-A349-4111-A123-E8EAB86ABE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70FB431-AE18-414D-92F4-1D12D1991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4467063-D74E-4D42-8790-B9F6D69584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A1D19BAC-1681-47BC-AAF5-92FAFFF6F4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94347C2B-E846-452C-97AA-7E254FC1CE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10EA2B35-7959-4C2A-84AA-FF5D94FED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E2D3D3F2-ABBB-4453-B1C5-1BEBF7E4D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214E4A5-A0D2-42C4-8D14-D2A7E495F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7494D7A0-6B21-41E8-A7D3-0033BBB791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E141D7D-32B0-448E-A666-EA8703AFCF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8D87E268-6345-420F-8B97-B37ED0410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35E1622E-7FA6-4760-A2BF-A8105EBF7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4043ADFC-DC2E-40D2-954D-4A13B908DA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475716" y="3029889"/>
            <a:ext cx="304800" cy="429768"/>
            <a:chOff x="215328" y="-46937"/>
            <a:chExt cx="304800" cy="2773841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C975E7D3-10F5-4E53-902F-9E79C98C22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BDC51AAB-5A3B-4730-B8AC-46C96AC0B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03A6F2D9-1476-4E35-988D-D4CCB15C8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CE17F678-D5C6-49BF-933D-1E65F69B3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Picture 7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58872FC6-6C08-66D1-97AC-1AEBAC5F98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8259" y="2131558"/>
            <a:ext cx="11860305" cy="4579913"/>
          </a:xfrm>
        </p:spPr>
      </p:pic>
    </p:spTree>
    <p:extLst>
      <p:ext uri="{BB962C8B-B14F-4D97-AF65-F5344CB8AC3E}">
        <p14:creationId xmlns:p14="http://schemas.microsoft.com/office/powerpoint/2010/main" val="239808910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7A453D2-15D8-4403-815F-291FA1634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161EA6B-09CA-445B-AB0D-8DF76FA92D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4E65F23-789E-4CB9-B34F-46A85E25D6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CA207F7-3B67-4EA2-8EC5-1260B55A07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D4CC450-51C3-4A41-B2B1-68A15D57C5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ED62506D-F8E8-4C55-B160-D4FE898504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E6004793-0083-43B9-81A2-20F71D2C7D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53D192AA-AFCB-470F-B66A-18815C3525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9079B0CF-0B4C-42A9-9769-3AC0A34FAC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ED0906B-1A49-2950-6599-5B78107101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583" y="429231"/>
            <a:ext cx="11356991" cy="2096756"/>
          </a:xfrm>
          <a:noFill/>
        </p:spPr>
        <p:txBody>
          <a:bodyPr anchor="t">
            <a:normAutofit/>
          </a:bodyPr>
          <a:lstStyle/>
          <a:p>
            <a:r>
              <a:rPr lang="en-US" sz="6600" b="1" i="1" dirty="0">
                <a:solidFill>
                  <a:schemeClr val="bg1"/>
                </a:solidFill>
                <a:latin typeface="Sitka Text"/>
              </a:rPr>
              <a:t>Get the Mono weight of all peptides</a:t>
            </a:r>
            <a:endParaRPr lang="en-US" sz="6600" b="1" i="1" dirty="0">
              <a:solidFill>
                <a:schemeClr val="bg1"/>
              </a:solidFill>
              <a:latin typeface="Sitka Text"/>
              <a:cs typeface="Calibri Light"/>
            </a:endParaRPr>
          </a:p>
          <a:p>
            <a:endParaRPr lang="en-US" sz="6600" b="1" i="1" dirty="0">
              <a:solidFill>
                <a:schemeClr val="bg1"/>
              </a:solidFill>
              <a:latin typeface="Sitka Text"/>
              <a:cs typeface="Calibri Light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8114C98-A349-4111-A123-E8EAB86ABE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70FB431-AE18-414D-92F4-1D12D1991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4467063-D74E-4D42-8790-B9F6D69584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A1D19BAC-1681-47BC-AAF5-92FAFFF6F4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94347C2B-E846-452C-97AA-7E254FC1CE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10EA2B35-7959-4C2A-84AA-FF5D94FED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E2D3D3F2-ABBB-4453-B1C5-1BEBF7E4D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214E4A5-A0D2-42C4-8D14-D2A7E495F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7494D7A0-6B21-41E8-A7D3-0033BBB791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E141D7D-32B0-448E-A666-EA8703AFCF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8D87E268-6345-420F-8B97-B37ED0410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35E1622E-7FA6-4760-A2BF-A8105EBF7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4043ADFC-DC2E-40D2-954D-4A13B908DA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475716" y="3029889"/>
            <a:ext cx="304800" cy="429768"/>
            <a:chOff x="215328" y="-46937"/>
            <a:chExt cx="304800" cy="2773841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C975E7D3-10F5-4E53-902F-9E79C98C22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BDC51AAB-5A3B-4730-B8AC-46C96AC0B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03A6F2D9-1476-4E35-988D-D4CCB15C8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CE17F678-D5C6-49BF-933D-1E65F69B3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Picture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762CFBD-2AD4-54CD-DAF3-398AF4A21B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2242" y="2860066"/>
            <a:ext cx="12196481" cy="1509250"/>
          </a:xfrm>
        </p:spPr>
      </p:pic>
    </p:spTree>
    <p:extLst>
      <p:ext uri="{BB962C8B-B14F-4D97-AF65-F5344CB8AC3E}">
        <p14:creationId xmlns:p14="http://schemas.microsoft.com/office/powerpoint/2010/main" val="202663114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7A453D2-15D8-4403-815F-291FA1634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161EA6B-09CA-445B-AB0D-8DF76FA92D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4E65F23-789E-4CB9-B34F-46A85E25D6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CA207F7-3B67-4EA2-8EC5-1260B55A07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D4CC450-51C3-4A41-B2B1-68A15D57C5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ED62506D-F8E8-4C55-B160-D4FE898504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E6004793-0083-43B9-81A2-20F71D2C7D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53D192AA-AFCB-470F-B66A-18815C3525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9079B0CF-0B4C-42A9-9769-3AC0A34FAC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ED0906B-1A49-2950-6599-5B78107101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024" y="126672"/>
            <a:ext cx="11356991" cy="2096756"/>
          </a:xfrm>
          <a:noFill/>
        </p:spPr>
        <p:txBody>
          <a:bodyPr anchor="t">
            <a:normAutofit/>
          </a:bodyPr>
          <a:lstStyle/>
          <a:p>
            <a:r>
              <a:rPr lang="en-US" sz="6000" b="1" i="1" dirty="0">
                <a:solidFill>
                  <a:schemeClr val="bg1"/>
                </a:solidFill>
                <a:latin typeface="Sitka Text"/>
              </a:rPr>
              <a:t>Make a data frame to store mass of each peptide</a:t>
            </a:r>
            <a:endParaRPr lang="en-US" sz="6000" b="1" i="1" dirty="0">
              <a:solidFill>
                <a:schemeClr val="bg1"/>
              </a:solidFill>
              <a:latin typeface="Sitka Text"/>
              <a:cs typeface="Calibri Light"/>
            </a:endParaRPr>
          </a:p>
          <a:p>
            <a:endParaRPr lang="en-US" sz="6000" b="1" i="1" dirty="0">
              <a:solidFill>
                <a:schemeClr val="bg1"/>
              </a:solidFill>
              <a:latin typeface="Sitka Text"/>
              <a:cs typeface="Calibri Light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8114C98-A349-4111-A123-E8EAB86ABE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70FB431-AE18-414D-92F4-1D12D1991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4467063-D74E-4D42-8790-B9F6D69584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A1D19BAC-1681-47BC-AAF5-92FAFFF6F4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94347C2B-E846-452C-97AA-7E254FC1CE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10EA2B35-7959-4C2A-84AA-FF5D94FED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E2D3D3F2-ABBB-4453-B1C5-1BEBF7E4D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214E4A5-A0D2-42C4-8D14-D2A7E495F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7494D7A0-6B21-41E8-A7D3-0033BBB791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E141D7D-32B0-448E-A666-EA8703AFCF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8D87E268-6345-420F-8B97-B37ED0410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35E1622E-7FA6-4760-A2BF-A8105EBF7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4043ADFC-DC2E-40D2-954D-4A13B908DA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475716" y="3029889"/>
            <a:ext cx="304800" cy="429768"/>
            <a:chOff x="215328" y="-46937"/>
            <a:chExt cx="304800" cy="2773841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C975E7D3-10F5-4E53-902F-9E79C98C22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BDC51AAB-5A3B-4730-B8AC-46C96AC0B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03A6F2D9-1476-4E35-988D-D4CCB15C8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CE17F678-D5C6-49BF-933D-1E65F69B3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82405D9C-D943-7D81-25ED-ED6B9C2C63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576" y="1831989"/>
            <a:ext cx="11405345" cy="4886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72371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7A453D2-15D8-4403-815F-291FA1634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161EA6B-09CA-445B-AB0D-8DF76FA92D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4E65F23-789E-4CB9-B34F-46A85E25D6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CA207F7-3B67-4EA2-8EC5-1260B55A07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D4CC450-51C3-4A41-B2B1-68A15D57C5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ED62506D-F8E8-4C55-B160-D4FE898504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E6004793-0083-43B9-81A2-20F71D2C7D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53D192AA-AFCB-470F-B66A-18815C3525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9079B0CF-0B4C-42A9-9769-3AC0A34FAC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ED0906B-1A49-2950-6599-5B78107101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936" y="160290"/>
            <a:ext cx="11625932" cy="2096756"/>
          </a:xfrm>
          <a:noFill/>
        </p:spPr>
        <p:txBody>
          <a:bodyPr anchor="t">
            <a:normAutofit/>
          </a:bodyPr>
          <a:lstStyle/>
          <a:p>
            <a:r>
              <a:rPr lang="en-US" sz="7200" b="1" i="1" dirty="0">
                <a:solidFill>
                  <a:schemeClr val="bg1"/>
                </a:solidFill>
                <a:latin typeface="Sitka Text"/>
              </a:rPr>
              <a:t>we see if mass duplicate or not</a:t>
            </a:r>
            <a:endParaRPr lang="en-US" sz="7200" b="1" i="1" dirty="0">
              <a:solidFill>
                <a:schemeClr val="bg1"/>
              </a:solidFill>
              <a:latin typeface="Sitka Text"/>
              <a:cs typeface="Calibri Light"/>
            </a:endParaRPr>
          </a:p>
          <a:p>
            <a:endParaRPr lang="en-US" sz="7200" b="1" i="1" dirty="0">
              <a:solidFill>
                <a:schemeClr val="bg1"/>
              </a:solidFill>
              <a:latin typeface="Sitka Text"/>
              <a:cs typeface="Calibri Light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8114C98-A349-4111-A123-E8EAB86ABE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70FB431-AE18-414D-92F4-1D12D1991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4467063-D74E-4D42-8790-B9F6D69584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A1D19BAC-1681-47BC-AAF5-92FAFFF6F4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94347C2B-E846-452C-97AA-7E254FC1CE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10EA2B35-7959-4C2A-84AA-FF5D94FED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E2D3D3F2-ABBB-4453-B1C5-1BEBF7E4D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214E4A5-A0D2-42C4-8D14-D2A7E495F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7494D7A0-6B21-41E8-A7D3-0033BBB791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E141D7D-32B0-448E-A666-EA8703AFCF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8D87E268-6345-420F-8B97-B37ED0410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35E1622E-7FA6-4760-A2BF-A8105EBF7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4043ADFC-DC2E-40D2-954D-4A13B908DA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475716" y="3029889"/>
            <a:ext cx="304800" cy="429768"/>
            <a:chOff x="215328" y="-46937"/>
            <a:chExt cx="304800" cy="2773841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C975E7D3-10F5-4E53-902F-9E79C98C22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BDC51AAB-5A3B-4730-B8AC-46C96AC0B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03A6F2D9-1476-4E35-988D-D4CCB15C8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CE17F678-D5C6-49BF-933D-1E65F69B3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7F2C835-5916-5F38-EDFA-1C95DBEDD9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606" y="2314182"/>
            <a:ext cx="11875994" cy="4190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79836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7A453D2-15D8-4403-815F-291FA1634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161EA6B-09CA-445B-AB0D-8DF76FA92D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4E65F23-789E-4CB9-B34F-46A85E25D6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CA207F7-3B67-4EA2-8EC5-1260B55A07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D4CC450-51C3-4A41-B2B1-68A15D57C5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ED62506D-F8E8-4C55-B160-D4FE898504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E6004793-0083-43B9-81A2-20F71D2C7D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53D192AA-AFCB-470F-B66A-18815C3525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9079B0CF-0B4C-42A9-9769-3AC0A34FAC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ED0906B-1A49-2950-6599-5B78107101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142" y="48231"/>
            <a:ext cx="11625932" cy="2096756"/>
          </a:xfrm>
          <a:noFill/>
        </p:spPr>
        <p:txBody>
          <a:bodyPr anchor="t">
            <a:normAutofit/>
          </a:bodyPr>
          <a:lstStyle/>
          <a:p>
            <a:r>
              <a:rPr lang="en-US" b="1" i="1" dirty="0">
                <a:solidFill>
                  <a:schemeClr val="bg1"/>
                </a:solidFill>
                <a:latin typeface="Sitka Text"/>
              </a:rPr>
              <a:t>Annotation for specific </a:t>
            </a:r>
            <a:r>
              <a:rPr lang="en-US" b="1" i="1" dirty="0">
                <a:solidFill>
                  <a:schemeClr val="bg1"/>
                </a:solidFill>
                <a:latin typeface="Sitka Text"/>
                <a:ea typeface="+mj-lt"/>
                <a:cs typeface="+mj-lt"/>
              </a:rPr>
              <a:t>peptide </a:t>
            </a:r>
            <a:r>
              <a:rPr lang="en-US" b="1" i="1" dirty="0">
                <a:solidFill>
                  <a:schemeClr val="bg1"/>
                </a:solidFill>
                <a:latin typeface="Sitka Text"/>
              </a:rPr>
              <a:t>(MPPLLAPLLCLALLPALAAR)</a:t>
            </a:r>
            <a:endParaRPr lang="en-US" b="1" i="1" dirty="0">
              <a:solidFill>
                <a:schemeClr val="bg1"/>
              </a:solidFill>
              <a:latin typeface="Sitka Text"/>
              <a:cs typeface="Calibri Light"/>
            </a:endParaRPr>
          </a:p>
          <a:p>
            <a:endParaRPr lang="en-US" sz="7200" b="1" i="1" dirty="0">
              <a:solidFill>
                <a:schemeClr val="bg1"/>
              </a:solidFill>
              <a:latin typeface="Sitka Text"/>
              <a:cs typeface="Calibri Light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8114C98-A349-4111-A123-E8EAB86ABE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70FB431-AE18-414D-92F4-1D12D1991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4467063-D74E-4D42-8790-B9F6D69584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A1D19BAC-1681-47BC-AAF5-92FAFFF6F4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94347C2B-E846-452C-97AA-7E254FC1CE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10EA2B35-7959-4C2A-84AA-FF5D94FED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E2D3D3F2-ABBB-4453-B1C5-1BEBF7E4D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214E4A5-A0D2-42C4-8D14-D2A7E495F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7494D7A0-6B21-41E8-A7D3-0033BBB791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E141D7D-32B0-448E-A666-EA8703AFCF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8D87E268-6345-420F-8B97-B37ED0410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35E1622E-7FA6-4760-A2BF-A8105EBF7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4043ADFC-DC2E-40D2-954D-4A13B908DA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475716" y="3029889"/>
            <a:ext cx="304800" cy="429768"/>
            <a:chOff x="215328" y="-46937"/>
            <a:chExt cx="304800" cy="2773841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C975E7D3-10F5-4E53-902F-9E79C98C22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BDC51AAB-5A3B-4730-B8AC-46C96AC0B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03A6F2D9-1476-4E35-988D-D4CCB15C8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CE17F678-D5C6-49BF-933D-1E65F69B3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6A0836C8-8ABF-A2B4-5A14-1DE5FCA4B1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65" y="1334487"/>
            <a:ext cx="11988050" cy="5410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98904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7A453D2-15D8-4403-815F-291FA1634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161EA6B-09CA-445B-AB0D-8DF76FA92D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4E65F23-789E-4CB9-B34F-46A85E25D6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CA207F7-3B67-4EA2-8EC5-1260B55A07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D4CC450-51C3-4A41-B2B1-68A15D57C5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ED62506D-F8E8-4C55-B160-D4FE898504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E6004793-0083-43B9-81A2-20F71D2C7D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53D192AA-AFCB-470F-B66A-18815C3525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9079B0CF-0B4C-42A9-9769-3AC0A34FAC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ED0906B-1A49-2950-6599-5B78107101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819" y="115467"/>
            <a:ext cx="11625932" cy="2096756"/>
          </a:xfrm>
          <a:noFill/>
        </p:spPr>
        <p:txBody>
          <a:bodyPr anchor="t">
            <a:normAutofit/>
          </a:bodyPr>
          <a:lstStyle/>
          <a:p>
            <a:r>
              <a:rPr lang="en-US" b="1" i="1" dirty="0">
                <a:solidFill>
                  <a:schemeClr val="bg1"/>
                </a:solidFill>
                <a:latin typeface="Sitka Text"/>
                <a:ea typeface="+mj-lt"/>
                <a:cs typeface="+mj-lt"/>
              </a:rPr>
              <a:t>Visualization </a:t>
            </a:r>
            <a:r>
              <a:rPr lang="en-US" b="1" i="1" dirty="0">
                <a:solidFill>
                  <a:schemeClr val="bg1"/>
                </a:solidFill>
                <a:latin typeface="Sitka Text"/>
              </a:rPr>
              <a:t>of peaks for this peptide</a:t>
            </a:r>
            <a:endParaRPr lang="en-US" dirty="0">
              <a:solidFill>
                <a:schemeClr val="bg1"/>
              </a:solidFill>
            </a:endParaRPr>
          </a:p>
          <a:p>
            <a:endParaRPr lang="en-US" b="1" i="1" dirty="0">
              <a:solidFill>
                <a:schemeClr val="bg1"/>
              </a:solidFill>
              <a:latin typeface="Sitka Text"/>
              <a:cs typeface="Calibri Light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8114C98-A349-4111-A123-E8EAB86ABE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70FB431-AE18-414D-92F4-1D12D1991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4467063-D74E-4D42-8790-B9F6D69584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A1D19BAC-1681-47BC-AAF5-92FAFFF6F4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94347C2B-E846-452C-97AA-7E254FC1CE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10EA2B35-7959-4C2A-84AA-FF5D94FED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E2D3D3F2-ABBB-4453-B1C5-1BEBF7E4D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214E4A5-A0D2-42C4-8D14-D2A7E495F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7494D7A0-6B21-41E8-A7D3-0033BBB791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E141D7D-32B0-448E-A666-EA8703AFCF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8D87E268-6345-420F-8B97-B37ED0410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35E1622E-7FA6-4760-A2BF-A8105EBF7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4043ADFC-DC2E-40D2-954D-4A13B908DA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475716" y="3029889"/>
            <a:ext cx="304800" cy="429768"/>
            <a:chOff x="215328" y="-46937"/>
            <a:chExt cx="304800" cy="2773841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C975E7D3-10F5-4E53-902F-9E79C98C22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BDC51AAB-5A3B-4730-B8AC-46C96AC0B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03A6F2D9-1476-4E35-988D-D4CCB15C8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CE17F678-D5C6-49BF-933D-1E65F69B3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Picture 4" descr="Chart&#10;&#10;Description automatically generated">
            <a:extLst>
              <a:ext uri="{FF2B5EF4-FFF2-40B4-BE49-F238E27FC236}">
                <a16:creationId xmlns:a16="http://schemas.microsoft.com/office/drawing/2014/main" id="{CCCA716E-B8B6-D7D3-FCCE-7255E150F4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0724" y="800705"/>
            <a:ext cx="9365875" cy="5984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85798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7A453D2-15D8-4403-815F-291FA1634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161EA6B-09CA-445B-AB0D-8DF76FA92D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4E65F23-789E-4CB9-B34F-46A85E25D6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CA207F7-3B67-4EA2-8EC5-1260B55A07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D4CC450-51C3-4A41-B2B1-68A15D57C5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ED62506D-F8E8-4C55-B160-D4FE898504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E6004793-0083-43B9-81A2-20F71D2C7D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53D192AA-AFCB-470F-B66A-18815C3525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9079B0CF-0B4C-42A9-9769-3AC0A34FAC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ED0906B-1A49-2950-6599-5B78107101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819" y="115467"/>
            <a:ext cx="11625932" cy="2096756"/>
          </a:xfrm>
          <a:noFill/>
        </p:spPr>
        <p:txBody>
          <a:bodyPr anchor="t">
            <a:normAutofit/>
          </a:bodyPr>
          <a:lstStyle/>
          <a:p>
            <a:r>
              <a:rPr lang="en-US" sz="4000" b="1" i="1" dirty="0">
                <a:solidFill>
                  <a:schemeClr val="bg1"/>
                </a:solidFill>
                <a:latin typeface="Sitka Text"/>
              </a:rPr>
              <a:t>Annotation for All </a:t>
            </a:r>
            <a:r>
              <a:rPr lang="en-US" sz="4000" b="1" i="1" dirty="0">
                <a:solidFill>
                  <a:schemeClr val="bg1"/>
                </a:solidFill>
                <a:latin typeface="Sitka Text"/>
                <a:ea typeface="+mj-lt"/>
                <a:cs typeface="+mj-lt"/>
              </a:rPr>
              <a:t>peptides</a:t>
            </a:r>
            <a:endParaRPr lang="en-US" sz="4000" b="1" i="1" dirty="0">
              <a:solidFill>
                <a:schemeClr val="bg1"/>
              </a:solidFill>
              <a:latin typeface="Sitka Text"/>
              <a:cs typeface="Calibri Light"/>
            </a:endParaRPr>
          </a:p>
          <a:p>
            <a:endParaRPr lang="en-US" sz="4000" b="1" i="1" dirty="0">
              <a:solidFill>
                <a:schemeClr val="bg1"/>
              </a:solidFill>
              <a:latin typeface="Sitka Text"/>
            </a:endParaRPr>
          </a:p>
          <a:p>
            <a:endParaRPr lang="en-US" sz="4000" b="1" i="1" dirty="0">
              <a:solidFill>
                <a:schemeClr val="bg1"/>
              </a:solidFill>
              <a:latin typeface="Sitka Text"/>
              <a:cs typeface="Calibri Light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8114C98-A349-4111-A123-E8EAB86ABE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70FB431-AE18-414D-92F4-1D12D1991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4467063-D74E-4D42-8790-B9F6D69584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A1D19BAC-1681-47BC-AAF5-92FAFFF6F4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94347C2B-E846-452C-97AA-7E254FC1CE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10EA2B35-7959-4C2A-84AA-FF5D94FED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E2D3D3F2-ABBB-4453-B1C5-1BEBF7E4D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214E4A5-A0D2-42C4-8D14-D2A7E495F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7494D7A0-6B21-41E8-A7D3-0033BBB791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E141D7D-32B0-448E-A666-EA8703AFCF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8D87E268-6345-420F-8B97-B37ED0410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35E1622E-7FA6-4760-A2BF-A8105EBF7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4043ADFC-DC2E-40D2-954D-4A13B908DA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475716" y="3029889"/>
            <a:ext cx="304800" cy="429768"/>
            <a:chOff x="215328" y="-46937"/>
            <a:chExt cx="304800" cy="2773841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C975E7D3-10F5-4E53-902F-9E79C98C22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BDC51AAB-5A3B-4730-B8AC-46C96AC0B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03A6F2D9-1476-4E35-988D-D4CCB15C8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CE17F678-D5C6-49BF-933D-1E65F69B3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3C6C2EC1-F108-E599-A2E2-F5B21C1A90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665" y="747303"/>
            <a:ext cx="10744199" cy="6114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42813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6F40FBDA-CEB1-40F0-9AB9-BD9C402D70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3" descr="Molecules">
            <a:extLst>
              <a:ext uri="{FF2B5EF4-FFF2-40B4-BE49-F238E27FC236}">
                <a16:creationId xmlns:a16="http://schemas.microsoft.com/office/drawing/2014/main" id="{9A5F1C4E-4D8D-4BA9-9D71-316292D322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5000"/>
          </a:blip>
          <a:srcRect t="13417" b="2313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0344D4FE-ABEF-4230-9E4E-AD5782FC7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noFill/>
          <a:ln w="9525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5BB140-923C-6163-0F11-AD70C369E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4356" y="1998135"/>
            <a:ext cx="8652938" cy="285719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8000" b="1" i="1" dirty="0">
                <a:latin typeface="Sitka Text"/>
                <a:ea typeface="+mj-lt"/>
                <a:cs typeface="+mj-lt"/>
              </a:rPr>
              <a:t>Experimental </a:t>
            </a:r>
            <a:br>
              <a:rPr lang="en-US" sz="8000" b="1" i="1" dirty="0">
                <a:latin typeface="Sitka Text"/>
                <a:cs typeface="Calibri Light"/>
              </a:rPr>
            </a:br>
            <a:r>
              <a:rPr lang="en-US" sz="8000" b="1" i="1" dirty="0">
                <a:latin typeface="Sitka Text"/>
              </a:rPr>
              <a:t>Peptides </a:t>
            </a:r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325F979-D3F9-4926-81B7-7ACCB31A50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9525" cap="sq" cmpd="sng" algn="ctr">
            <a:solidFill>
              <a:schemeClr val="tx1">
                <a:lumMod val="75000"/>
                <a:lumOff val="25000"/>
                <a:alpha val="80000"/>
              </a:schemeClr>
            </a:solidFill>
            <a:prstDash val="solid"/>
            <a:miter lim="800000"/>
          </a:ln>
          <a:effectLst/>
        </p:spPr>
      </p:sp>
    </p:spTree>
    <p:extLst>
      <p:ext uri="{BB962C8B-B14F-4D97-AF65-F5344CB8AC3E}">
        <p14:creationId xmlns:p14="http://schemas.microsoft.com/office/powerpoint/2010/main" val="8061912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0" name="Rectangle 59">
            <a:extLst>
              <a:ext uri="{FF2B5EF4-FFF2-40B4-BE49-F238E27FC236}">
                <a16:creationId xmlns:a16="http://schemas.microsoft.com/office/drawing/2014/main" id="{2B39286B-772E-4B31-95F0-33484AFAA6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FD7BEF-0969-5138-DADC-EC827E6D43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870" y="269358"/>
            <a:ext cx="4928616" cy="880783"/>
          </a:xfrm>
        </p:spPr>
        <p:txBody>
          <a:bodyPr anchor="b">
            <a:normAutofit/>
          </a:bodyPr>
          <a:lstStyle/>
          <a:p>
            <a:r>
              <a:rPr lang="en-US" sz="5400" b="1" i="1" dirty="0">
                <a:latin typeface="Sitka Text"/>
                <a:ea typeface="+mj-lt"/>
                <a:cs typeface="+mj-lt"/>
              </a:rPr>
              <a:t>Second step </a:t>
            </a:r>
            <a:endParaRPr lang="en-US" sz="5400" b="1" i="1">
              <a:latin typeface="Sitka Text"/>
              <a:cs typeface="Calibri Light"/>
            </a:endParaRP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73FA79A8-0B2C-4219-95C7-D68CB57790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35981" y="1417320"/>
            <a:ext cx="0" cy="402336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357EF41-D5A2-4146-78FB-00DF7937DD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3241" y="1414401"/>
            <a:ext cx="4928616" cy="2642258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dirty="0">
                <a:latin typeface="Sitka Text"/>
                <a:ea typeface="+mn-lt"/>
                <a:cs typeface="+mn-lt"/>
              </a:rPr>
              <a:t>From the first link we could recognize that there is many causes affect the inhibition of Leukemia and one of the causes the absence of protein NOTCH1</a:t>
            </a:r>
            <a:endParaRPr lang="en-US">
              <a:latin typeface="Sitka Text"/>
              <a:cs typeface="Calibri"/>
            </a:endParaRPr>
          </a:p>
        </p:txBody>
      </p:sp>
      <p:pic>
        <p:nvPicPr>
          <p:cNvPr id="11" name="Picture 11" descr="Text&#10;&#10;Description automatically generated">
            <a:extLst>
              <a:ext uri="{FF2B5EF4-FFF2-40B4-BE49-F238E27FC236}">
                <a16:creationId xmlns:a16="http://schemas.microsoft.com/office/drawing/2014/main" id="{FE7D8392-BF39-A041-DF3C-3AA122F806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5102" y="3636191"/>
            <a:ext cx="6462938" cy="3153999"/>
          </a:xfrm>
          <a:prstGeom prst="rect">
            <a:avLst/>
          </a:prstGeom>
        </p:spPr>
      </p:pic>
      <p:pic>
        <p:nvPicPr>
          <p:cNvPr id="12" name="Picture 1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94C8EF66-C2F3-158D-3A48-B9B650DBDE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8458" y="139768"/>
            <a:ext cx="6541993" cy="3407198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2C25BDC-FDDF-FE7C-6DF0-5BED3C4E22CA}"/>
              </a:ext>
            </a:extLst>
          </p:cNvPr>
          <p:cNvCxnSpPr/>
          <p:nvPr/>
        </p:nvCxnSpPr>
        <p:spPr>
          <a:xfrm flipH="1">
            <a:off x="5376583" y="607359"/>
            <a:ext cx="15687" cy="5632075"/>
          </a:xfrm>
          <a:prstGeom prst="straightConnector1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02C548A3-986A-A17F-ACD4-0CD7F556DCBA}"/>
              </a:ext>
            </a:extLst>
          </p:cNvPr>
          <p:cNvSpPr txBox="1"/>
          <p:nvPr/>
        </p:nvSpPr>
        <p:spPr>
          <a:xfrm>
            <a:off x="324970" y="4056530"/>
            <a:ext cx="5053852" cy="9457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ea typeface="+mn-lt"/>
                <a:cs typeface="+mn-lt"/>
                <a:hlinkClick r:id="rId4"/>
              </a:rPr>
              <a:t>Proteomics insights into the pathology and prognosis of chronic lymphocytic leukemia - PMC (nih.gov)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6745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7A453D2-15D8-4403-815F-291FA1634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161EA6B-09CA-445B-AB0D-8DF76FA92D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4E65F23-789E-4CB9-B34F-46A85E25D6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CA207F7-3B67-4EA2-8EC5-1260B55A07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D4CC450-51C3-4A41-B2B1-68A15D57C5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ED62506D-F8E8-4C55-B160-D4FE898504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E6004793-0083-43B9-81A2-20F71D2C7D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53D192AA-AFCB-470F-B66A-18815C3525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9079B0CF-0B4C-42A9-9769-3AC0A34FAC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ED0906B-1A49-2950-6599-5B78107101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083" y="272349"/>
            <a:ext cx="11625932" cy="2096756"/>
          </a:xfrm>
          <a:noFill/>
        </p:spPr>
        <p:txBody>
          <a:bodyPr anchor="t">
            <a:normAutofit/>
          </a:bodyPr>
          <a:lstStyle/>
          <a:p>
            <a:r>
              <a:rPr lang="en-US" b="1" i="1" dirty="0">
                <a:solidFill>
                  <a:schemeClr val="bg1"/>
                </a:solidFill>
                <a:latin typeface="Sitka Text"/>
              </a:rPr>
              <a:t>Load </a:t>
            </a:r>
            <a:r>
              <a:rPr lang="en-US" b="1" i="1" dirty="0" err="1">
                <a:solidFill>
                  <a:schemeClr val="bg1"/>
                </a:solidFill>
                <a:latin typeface="Sitka Text"/>
              </a:rPr>
              <a:t>mzML</a:t>
            </a:r>
            <a:r>
              <a:rPr lang="en-US" b="1" i="1" dirty="0">
                <a:solidFill>
                  <a:schemeClr val="bg1"/>
                </a:solidFill>
                <a:latin typeface="Sitka Text"/>
              </a:rPr>
              <a:t> file and spectrum for All peptides (Experimental Peptides)</a:t>
            </a:r>
          </a:p>
          <a:p>
            <a:endParaRPr lang="en-US" sz="7200" b="1" i="1" dirty="0">
              <a:solidFill>
                <a:schemeClr val="bg1"/>
              </a:solidFill>
              <a:latin typeface="Sitka Text"/>
              <a:cs typeface="Calibri Light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8114C98-A349-4111-A123-E8EAB86ABE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70FB431-AE18-414D-92F4-1D12D1991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4467063-D74E-4D42-8790-B9F6D69584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A1D19BAC-1681-47BC-AAF5-92FAFFF6F4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94347C2B-E846-452C-97AA-7E254FC1CE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10EA2B35-7959-4C2A-84AA-FF5D94FED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E2D3D3F2-ABBB-4453-B1C5-1BEBF7E4D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214E4A5-A0D2-42C4-8D14-D2A7E495F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7494D7A0-6B21-41E8-A7D3-0033BBB791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E141D7D-32B0-448E-A666-EA8703AFCF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8D87E268-6345-420F-8B97-B37ED0410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35E1622E-7FA6-4760-A2BF-A8105EBF7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4043ADFC-DC2E-40D2-954D-4A13B908DA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475716" y="3029889"/>
            <a:ext cx="304800" cy="429768"/>
            <a:chOff x="215328" y="-46937"/>
            <a:chExt cx="304800" cy="2773841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C975E7D3-10F5-4E53-902F-9E79C98C22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BDC51AAB-5A3B-4730-B8AC-46C96AC0B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03A6F2D9-1476-4E35-988D-D4CCB15C8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CE17F678-D5C6-49BF-933D-1E65F69B3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Picture 4">
            <a:extLst>
              <a:ext uri="{FF2B5EF4-FFF2-40B4-BE49-F238E27FC236}">
                <a16:creationId xmlns:a16="http://schemas.microsoft.com/office/drawing/2014/main" id="{720B4570-04B9-F3A9-F23F-B2775BCBA3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4" y="2752353"/>
            <a:ext cx="12210633" cy="1589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38106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6F40FBDA-CEB1-40F0-9AB9-BD9C402D70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3" descr="Binoculars looking out on island lighthouse">
            <a:extLst>
              <a:ext uri="{FF2B5EF4-FFF2-40B4-BE49-F238E27FC236}">
                <a16:creationId xmlns:a16="http://schemas.microsoft.com/office/drawing/2014/main" id="{6174F607-DD7A-04CA-940B-F4281F322A2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5000"/>
          </a:blip>
          <a:srcRect t="15730"/>
          <a:stretch/>
        </p:blipFill>
        <p:spPr>
          <a:xfrm>
            <a:off x="-1" y="10"/>
            <a:ext cx="13068822" cy="7348591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0344D4FE-ABEF-4230-9E4E-AD5782FC7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noFill/>
          <a:ln w="9525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94BA8C-CF07-F23C-ED6C-C2FC5F0CE2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6767" y="2457576"/>
            <a:ext cx="8652938" cy="285719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9600" b="1" i="1" dirty="0">
                <a:latin typeface="Sitka Text"/>
              </a:rPr>
              <a:t>Search Engine</a:t>
            </a:r>
          </a:p>
          <a:p>
            <a:pPr algn="ctr"/>
            <a:endParaRPr lang="en-US" sz="9600" b="1" i="1" dirty="0">
              <a:latin typeface="Sitka Text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325F979-D3F9-4926-81B7-7ACCB31A50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9525" cap="sq" cmpd="sng" algn="ctr">
            <a:solidFill>
              <a:schemeClr val="tx1">
                <a:lumMod val="75000"/>
                <a:lumOff val="25000"/>
                <a:alpha val="80000"/>
              </a:schemeClr>
            </a:solidFill>
            <a:prstDash val="solid"/>
            <a:miter lim="800000"/>
          </a:ln>
          <a:effectLst/>
        </p:spPr>
      </p:sp>
    </p:spTree>
    <p:extLst>
      <p:ext uri="{BB962C8B-B14F-4D97-AF65-F5344CB8AC3E}">
        <p14:creationId xmlns:p14="http://schemas.microsoft.com/office/powerpoint/2010/main" val="30962329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7A453D2-15D8-4403-815F-291FA1634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161EA6B-09CA-445B-AB0D-8DF76FA92D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4E65F23-789E-4CB9-B34F-46A85E25D6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CA207F7-3B67-4EA2-8EC5-1260B55A07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D4CC450-51C3-4A41-B2B1-68A15D57C5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ED62506D-F8E8-4C55-B160-D4FE898504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E6004793-0083-43B9-81A2-20F71D2C7D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53D192AA-AFCB-470F-B66A-18815C3525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9079B0CF-0B4C-42A9-9769-3AC0A34FAC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ED0906B-1A49-2950-6599-5B78107101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495" y="70643"/>
            <a:ext cx="11625932" cy="2096756"/>
          </a:xfrm>
          <a:noFill/>
        </p:spPr>
        <p:txBody>
          <a:bodyPr anchor="t">
            <a:normAutofit/>
          </a:bodyPr>
          <a:lstStyle/>
          <a:p>
            <a:r>
              <a:rPr lang="en-US" b="1" i="1" dirty="0">
                <a:solidFill>
                  <a:schemeClr val="bg1"/>
                </a:solidFill>
                <a:latin typeface="Sitka Text"/>
              </a:rPr>
              <a:t>Search Engine Code to get the hits between </a:t>
            </a:r>
            <a:r>
              <a:rPr lang="en-US" b="1" i="1" dirty="0">
                <a:solidFill>
                  <a:schemeClr val="bg1"/>
                </a:solidFill>
                <a:latin typeface="Sitka Text"/>
                <a:ea typeface="+mj-lt"/>
                <a:cs typeface="+mj-lt"/>
              </a:rPr>
              <a:t>Theoretical </a:t>
            </a:r>
            <a:r>
              <a:rPr lang="en-US" b="1" i="1" dirty="0">
                <a:solidFill>
                  <a:schemeClr val="bg1"/>
                </a:solidFill>
                <a:latin typeface="Sitka Text"/>
              </a:rPr>
              <a:t>and Experimental</a:t>
            </a:r>
          </a:p>
          <a:p>
            <a:endParaRPr lang="en-US" b="1" i="1" dirty="0">
              <a:solidFill>
                <a:schemeClr val="bg1"/>
              </a:solidFill>
              <a:latin typeface="Sitka Text"/>
              <a:cs typeface="Calibri Light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8114C98-A349-4111-A123-E8EAB86ABE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70FB431-AE18-414D-92F4-1D12D1991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4467063-D74E-4D42-8790-B9F6D69584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A1D19BAC-1681-47BC-AAF5-92FAFFF6F4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94347C2B-E846-452C-97AA-7E254FC1CE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10EA2B35-7959-4C2A-84AA-FF5D94FED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E2D3D3F2-ABBB-4453-B1C5-1BEBF7E4D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214E4A5-A0D2-42C4-8D14-D2A7E495F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7494D7A0-6B21-41E8-A7D3-0033BBB791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E141D7D-32B0-448E-A666-EA8703AFCF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8D87E268-6345-420F-8B97-B37ED0410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35E1622E-7FA6-4760-A2BF-A8105EBF7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4043ADFC-DC2E-40D2-954D-4A13B908DA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475716" y="3029889"/>
            <a:ext cx="304800" cy="429768"/>
            <a:chOff x="215328" y="-46937"/>
            <a:chExt cx="304800" cy="2773841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C975E7D3-10F5-4E53-902F-9E79C98C22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BDC51AAB-5A3B-4730-B8AC-46C96AC0B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03A6F2D9-1476-4E35-988D-D4CCB15C8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CE17F678-D5C6-49BF-933D-1E65F69B3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CF36D2E2-0DD7-21F4-7D81-0644103BBD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8312" y="1391435"/>
            <a:ext cx="9522758" cy="5464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86217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7A453D2-15D8-4403-815F-291FA1634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161EA6B-09CA-445B-AB0D-8DF76FA92D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4E65F23-789E-4CB9-B34F-46A85E25D6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CA207F7-3B67-4EA2-8EC5-1260B55A07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D4CC450-51C3-4A41-B2B1-68A15D57C5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ED62506D-F8E8-4C55-B160-D4FE898504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E6004793-0083-43B9-81A2-20F71D2C7D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53D192AA-AFCB-470F-B66A-18815C3525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9079B0CF-0B4C-42A9-9769-3AC0A34FAC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ED0906B-1A49-2950-6599-5B78107101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936" y="160290"/>
            <a:ext cx="11625932" cy="2096756"/>
          </a:xfrm>
          <a:noFill/>
        </p:spPr>
        <p:txBody>
          <a:bodyPr anchor="t">
            <a:normAutofit/>
          </a:bodyPr>
          <a:lstStyle/>
          <a:p>
            <a:r>
              <a:rPr lang="en-US" b="1" i="1" dirty="0">
                <a:solidFill>
                  <a:schemeClr val="bg1"/>
                </a:solidFill>
                <a:latin typeface="Sitka Text"/>
              </a:rPr>
              <a:t>Search Engine Code to get the hits between </a:t>
            </a:r>
            <a:r>
              <a:rPr lang="en-US" b="1" i="1" dirty="0">
                <a:solidFill>
                  <a:schemeClr val="bg1"/>
                </a:solidFill>
                <a:latin typeface="Sitka Text"/>
                <a:ea typeface="+mj-lt"/>
                <a:cs typeface="+mj-lt"/>
              </a:rPr>
              <a:t>Theoretical </a:t>
            </a:r>
            <a:r>
              <a:rPr lang="en-US" b="1" i="1" dirty="0">
                <a:solidFill>
                  <a:schemeClr val="bg1"/>
                </a:solidFill>
                <a:latin typeface="Sitka Text"/>
              </a:rPr>
              <a:t>and Experimental result</a:t>
            </a:r>
          </a:p>
          <a:p>
            <a:endParaRPr lang="en-US" b="1" i="1" dirty="0">
              <a:solidFill>
                <a:schemeClr val="bg1"/>
              </a:solidFill>
              <a:latin typeface="Sitka Text"/>
              <a:cs typeface="Calibri Light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8114C98-A349-4111-A123-E8EAB86ABE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70FB431-AE18-414D-92F4-1D12D1991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4467063-D74E-4D42-8790-B9F6D69584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A1D19BAC-1681-47BC-AAF5-92FAFFF6F4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94347C2B-E846-452C-97AA-7E254FC1CE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10EA2B35-7959-4C2A-84AA-FF5D94FED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E2D3D3F2-ABBB-4453-B1C5-1BEBF7E4D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214E4A5-A0D2-42C4-8D14-D2A7E495F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7494D7A0-6B21-41E8-A7D3-0033BBB791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E141D7D-32B0-448E-A666-EA8703AFCF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8D87E268-6345-420F-8B97-B37ED0410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35E1622E-7FA6-4760-A2BF-A8105EBF7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4043ADFC-DC2E-40D2-954D-4A13B908DA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475716" y="3029889"/>
            <a:ext cx="304800" cy="429768"/>
            <a:chOff x="215328" y="-46937"/>
            <a:chExt cx="304800" cy="2773841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C975E7D3-10F5-4E53-902F-9E79C98C22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BDC51AAB-5A3B-4730-B8AC-46C96AC0B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03A6F2D9-1476-4E35-988D-D4CCB15C8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CE17F678-D5C6-49BF-933D-1E65F69B3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Picture 4" descr="Text&#10;&#10;Description automatically generated">
            <a:extLst>
              <a:ext uri="{FF2B5EF4-FFF2-40B4-BE49-F238E27FC236}">
                <a16:creationId xmlns:a16="http://schemas.microsoft.com/office/drawing/2014/main" id="{06B22CC8-76DB-476E-CAB8-777B5D52DD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64" y="2256571"/>
            <a:ext cx="12044081" cy="3779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05944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7A453D2-15D8-4403-815F-291FA1634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161EA6B-09CA-445B-AB0D-8DF76FA92D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4E65F23-789E-4CB9-B34F-46A85E25D6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CA207F7-3B67-4EA2-8EC5-1260B55A07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D4CC450-51C3-4A41-B2B1-68A15D57C5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ED62506D-F8E8-4C55-B160-D4FE898504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E6004793-0083-43B9-81A2-20F71D2C7D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53D192AA-AFCB-470F-B66A-18815C3525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9079B0CF-0B4C-42A9-9769-3AC0A34FAC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ED0906B-1A49-2950-6599-5B78107101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554" y="350790"/>
            <a:ext cx="11625932" cy="2096756"/>
          </a:xfrm>
          <a:noFill/>
        </p:spPr>
        <p:txBody>
          <a:bodyPr anchor="t">
            <a:normAutofit/>
          </a:bodyPr>
          <a:lstStyle/>
          <a:p>
            <a:r>
              <a:rPr lang="en-US" sz="4800" b="1" i="1" dirty="0">
                <a:solidFill>
                  <a:schemeClr val="bg1"/>
                </a:solidFill>
                <a:latin typeface="Sitka Text"/>
              </a:rPr>
              <a:t>we generate the theoretical spectrum of peptide</a:t>
            </a:r>
            <a:endParaRPr lang="en-US" sz="4800" b="1" i="1" dirty="0">
              <a:solidFill>
                <a:schemeClr val="bg1"/>
              </a:solidFill>
              <a:latin typeface="Sitka Text"/>
              <a:cs typeface="Calibri Light"/>
            </a:endParaRPr>
          </a:p>
          <a:p>
            <a:endParaRPr lang="en-US" sz="4800" b="1" i="1" dirty="0">
              <a:solidFill>
                <a:schemeClr val="bg1"/>
              </a:solidFill>
              <a:latin typeface="Sitka Text"/>
              <a:cs typeface="Calibri Light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8114C98-A349-4111-A123-E8EAB86ABE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70FB431-AE18-414D-92F4-1D12D1991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4467063-D74E-4D42-8790-B9F6D69584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A1D19BAC-1681-47BC-AAF5-92FAFFF6F4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94347C2B-E846-452C-97AA-7E254FC1CE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10EA2B35-7959-4C2A-84AA-FF5D94FED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E2D3D3F2-ABBB-4453-B1C5-1BEBF7E4D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214E4A5-A0D2-42C4-8D14-D2A7E495F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7494D7A0-6B21-41E8-A7D3-0033BBB791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E141D7D-32B0-448E-A666-EA8703AFCF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8D87E268-6345-420F-8B97-B37ED0410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35E1622E-7FA6-4760-A2BF-A8105EBF7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4043ADFC-DC2E-40D2-954D-4A13B908DA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475716" y="3029889"/>
            <a:ext cx="304800" cy="429768"/>
            <a:chOff x="215328" y="-46937"/>
            <a:chExt cx="304800" cy="2773841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C975E7D3-10F5-4E53-902F-9E79C98C22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BDC51AAB-5A3B-4730-B8AC-46C96AC0B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03A6F2D9-1476-4E35-988D-D4CCB15C8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CE17F678-D5C6-49BF-933D-1E65F69B3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Picture 4">
            <a:extLst>
              <a:ext uri="{FF2B5EF4-FFF2-40B4-BE49-F238E27FC236}">
                <a16:creationId xmlns:a16="http://schemas.microsoft.com/office/drawing/2014/main" id="{E4E65FB6-FECB-FFC2-A21C-FBF82FB569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2559282"/>
            <a:ext cx="11898405" cy="2322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80242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7A453D2-15D8-4403-815F-291FA1634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161EA6B-09CA-445B-AB0D-8DF76FA92D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4E65F23-789E-4CB9-B34F-46A85E25D6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CA207F7-3B67-4EA2-8EC5-1260B55A07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D4CC450-51C3-4A41-B2B1-68A15D57C5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ED62506D-F8E8-4C55-B160-D4FE898504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E6004793-0083-43B9-81A2-20F71D2C7D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53D192AA-AFCB-470F-B66A-18815C3525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9079B0CF-0B4C-42A9-9769-3AC0A34FAC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ED0906B-1A49-2950-6599-5B78107101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495" y="149084"/>
            <a:ext cx="11625932" cy="2096756"/>
          </a:xfrm>
          <a:noFill/>
        </p:spPr>
        <p:txBody>
          <a:bodyPr anchor="t">
            <a:normAutofit/>
          </a:bodyPr>
          <a:lstStyle/>
          <a:p>
            <a:r>
              <a:rPr lang="en-US" b="1" i="1" dirty="0">
                <a:solidFill>
                  <a:schemeClr val="bg1"/>
                </a:solidFill>
                <a:latin typeface="Sitka Text"/>
              </a:rPr>
              <a:t>we can plot the observed and theoretical spectrum as a mirror plot</a:t>
            </a:r>
            <a:endParaRPr lang="en-US" b="1" i="1">
              <a:solidFill>
                <a:schemeClr val="bg1"/>
              </a:solidFill>
              <a:latin typeface="Sitka Text"/>
              <a:cs typeface="Calibri Light"/>
            </a:endParaRPr>
          </a:p>
          <a:p>
            <a:endParaRPr lang="en-US" sz="4800" b="1" i="1" dirty="0">
              <a:solidFill>
                <a:schemeClr val="bg1"/>
              </a:solidFill>
              <a:latin typeface="Sitka Text"/>
              <a:cs typeface="Calibri Light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8114C98-A349-4111-A123-E8EAB86ABE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70FB431-AE18-414D-92F4-1D12D1991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4467063-D74E-4D42-8790-B9F6D69584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A1D19BAC-1681-47BC-AAF5-92FAFFF6F4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94347C2B-E846-452C-97AA-7E254FC1CE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10EA2B35-7959-4C2A-84AA-FF5D94FED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E2D3D3F2-ABBB-4453-B1C5-1BEBF7E4D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214E4A5-A0D2-42C4-8D14-D2A7E495F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7494D7A0-6B21-41E8-A7D3-0033BBB791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E141D7D-32B0-448E-A666-EA8703AFCF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8D87E268-6345-420F-8B97-B37ED0410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35E1622E-7FA6-4760-A2BF-A8105EBF7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4043ADFC-DC2E-40D2-954D-4A13B908DA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475716" y="3029889"/>
            <a:ext cx="304800" cy="429768"/>
            <a:chOff x="215328" y="-46937"/>
            <a:chExt cx="304800" cy="2773841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C975E7D3-10F5-4E53-902F-9E79C98C22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BDC51AAB-5A3B-4730-B8AC-46C96AC0B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03A6F2D9-1476-4E35-988D-D4CCB15C8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CE17F678-D5C6-49BF-933D-1E65F69B3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EB9D0675-F83E-BDEC-54B4-5AD096DC00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00" y="1710680"/>
            <a:ext cx="11091581" cy="5072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24046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7A453D2-15D8-4403-815F-291FA1634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161EA6B-09CA-445B-AB0D-8DF76FA92D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4E65F23-789E-4CB9-B34F-46A85E25D6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CA207F7-3B67-4EA2-8EC5-1260B55A07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D4CC450-51C3-4A41-B2B1-68A15D57C5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ED62506D-F8E8-4C55-B160-D4FE898504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E6004793-0083-43B9-81A2-20F71D2C7D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53D192AA-AFCB-470F-B66A-18815C3525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9079B0CF-0B4C-42A9-9769-3AC0A34FAC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ED0906B-1A49-2950-6599-5B78107101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495" y="3408"/>
            <a:ext cx="11625932" cy="2096756"/>
          </a:xfrm>
          <a:noFill/>
        </p:spPr>
        <p:txBody>
          <a:bodyPr anchor="t">
            <a:normAutofit/>
          </a:bodyPr>
          <a:lstStyle/>
          <a:p>
            <a:r>
              <a:rPr lang="en-US" b="1" i="1" dirty="0">
                <a:solidFill>
                  <a:schemeClr val="bg1"/>
                </a:solidFill>
                <a:latin typeface="Sitka Text"/>
              </a:rPr>
              <a:t>we can plot the observed and theoretical spectrum as a mirror plot result</a:t>
            </a:r>
            <a:endParaRPr lang="en-US" b="1" i="1" dirty="0">
              <a:solidFill>
                <a:schemeClr val="bg1"/>
              </a:solidFill>
              <a:latin typeface="Sitka Text"/>
              <a:cs typeface="Calibri Light"/>
            </a:endParaRPr>
          </a:p>
          <a:p>
            <a:endParaRPr lang="en-US" sz="4800" b="1" i="1" dirty="0">
              <a:solidFill>
                <a:schemeClr val="bg1"/>
              </a:solidFill>
              <a:latin typeface="Sitka Text"/>
              <a:cs typeface="Calibri Light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8114C98-A349-4111-A123-E8EAB86ABE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70FB431-AE18-414D-92F4-1D12D1991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4467063-D74E-4D42-8790-B9F6D69584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A1D19BAC-1681-47BC-AAF5-92FAFFF6F4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94347C2B-E846-452C-97AA-7E254FC1CE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10EA2B35-7959-4C2A-84AA-FF5D94FED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E2D3D3F2-ABBB-4453-B1C5-1BEBF7E4D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214E4A5-A0D2-42C4-8D14-D2A7E495F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7494D7A0-6B21-41E8-A7D3-0033BBB791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E141D7D-32B0-448E-A666-EA8703AFCF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8D87E268-6345-420F-8B97-B37ED0410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35E1622E-7FA6-4760-A2BF-A8105EBF7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4043ADFC-DC2E-40D2-954D-4A13B908DA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475716" y="3029889"/>
            <a:ext cx="304800" cy="429768"/>
            <a:chOff x="215328" y="-46937"/>
            <a:chExt cx="304800" cy="2773841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C975E7D3-10F5-4E53-902F-9E79C98C22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BDC51AAB-5A3B-4730-B8AC-46C96AC0B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03A6F2D9-1476-4E35-988D-D4CCB15C8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CE17F678-D5C6-49BF-933D-1E65F69B3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Picture 3" descr="Chart, histogram&#10;&#10;Description automatically generated">
            <a:extLst>
              <a:ext uri="{FF2B5EF4-FFF2-40B4-BE49-F238E27FC236}">
                <a16:creationId xmlns:a16="http://schemas.microsoft.com/office/drawing/2014/main" id="{73F2AE89-233E-B3AD-DB45-9FD79AEEB1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9959" y="1336674"/>
            <a:ext cx="8122022" cy="5506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10010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7A453D2-15D8-4403-815F-291FA1634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161EA6B-09CA-445B-AB0D-8DF76FA92D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4E65F23-789E-4CB9-B34F-46A85E25D6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CA207F7-3B67-4EA2-8EC5-1260B55A07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D4CC450-51C3-4A41-B2B1-68A15D57C5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ED62506D-F8E8-4C55-B160-D4FE898504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E6004793-0083-43B9-81A2-20F71D2C7D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53D192AA-AFCB-470F-B66A-18815C3525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9079B0CF-0B4C-42A9-9769-3AC0A34FAC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ED0906B-1A49-2950-6599-5B78107101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877" y="317173"/>
            <a:ext cx="11625932" cy="785668"/>
          </a:xfrm>
          <a:noFill/>
        </p:spPr>
        <p:txBody>
          <a:bodyPr anchor="t">
            <a:noAutofit/>
          </a:bodyPr>
          <a:lstStyle/>
          <a:p>
            <a:r>
              <a:rPr lang="en-US" sz="6000" b="1" i="1" dirty="0">
                <a:solidFill>
                  <a:schemeClr val="bg1"/>
                </a:solidFill>
                <a:latin typeface="Sitka Text"/>
              </a:rPr>
              <a:t>3D plot for one peptide</a:t>
            </a:r>
            <a:endParaRPr lang="en-US" sz="6000" b="1" i="1">
              <a:solidFill>
                <a:schemeClr val="bg1"/>
              </a:solidFill>
              <a:latin typeface="Sitka Text"/>
              <a:cs typeface="Calibri Light"/>
            </a:endParaRPr>
          </a:p>
          <a:p>
            <a:endParaRPr lang="en-US" sz="6000" b="1" i="1" dirty="0">
              <a:solidFill>
                <a:schemeClr val="bg1"/>
              </a:solidFill>
              <a:latin typeface="Sitka Text"/>
              <a:cs typeface="Calibri Light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8114C98-A349-4111-A123-E8EAB86ABE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70FB431-AE18-414D-92F4-1D12D1991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4467063-D74E-4D42-8790-B9F6D69584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A1D19BAC-1681-47BC-AAF5-92FAFFF6F4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94347C2B-E846-452C-97AA-7E254FC1CE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10EA2B35-7959-4C2A-84AA-FF5D94FED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E2D3D3F2-ABBB-4453-B1C5-1BEBF7E4D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214E4A5-A0D2-42C4-8D14-D2A7E495F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7494D7A0-6B21-41E8-A7D3-0033BBB791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E141D7D-32B0-448E-A666-EA8703AFCF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8D87E268-6345-420F-8B97-B37ED0410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35E1622E-7FA6-4760-A2BF-A8105EBF7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4043ADFC-DC2E-40D2-954D-4A13B908DA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475716" y="3029889"/>
            <a:ext cx="304800" cy="429768"/>
            <a:chOff x="215328" y="-46937"/>
            <a:chExt cx="304800" cy="2773841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C975E7D3-10F5-4E53-902F-9E79C98C22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BDC51AAB-5A3B-4730-B8AC-46C96AC0B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03A6F2D9-1476-4E35-988D-D4CCB15C8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CE17F678-D5C6-49BF-933D-1E65F69B3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Picture 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BC6DD83E-3591-7E21-033B-1E21E6EFFF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71" y="1906442"/>
            <a:ext cx="12010464" cy="2675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62648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7A453D2-15D8-4403-815F-291FA1634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161EA6B-09CA-445B-AB0D-8DF76FA92D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4E65F23-789E-4CB9-B34F-46A85E25D6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CA207F7-3B67-4EA2-8EC5-1260B55A07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D4CC450-51C3-4A41-B2B1-68A15D57C5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ED62506D-F8E8-4C55-B160-D4FE898504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E6004793-0083-43B9-81A2-20F71D2C7D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53D192AA-AFCB-470F-B66A-18815C3525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9079B0CF-0B4C-42A9-9769-3AC0A34FAC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ED0906B-1A49-2950-6599-5B78107101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877" y="317173"/>
            <a:ext cx="3736992" cy="3654373"/>
          </a:xfrm>
          <a:noFill/>
        </p:spPr>
        <p:txBody>
          <a:bodyPr anchor="t">
            <a:noAutofit/>
          </a:bodyPr>
          <a:lstStyle/>
          <a:p>
            <a:r>
              <a:rPr lang="en-US" sz="6000" b="1" i="1" dirty="0">
                <a:solidFill>
                  <a:schemeClr val="bg1"/>
                </a:solidFill>
                <a:latin typeface="Sitka Text"/>
              </a:rPr>
              <a:t>3D plot for one peptide result</a:t>
            </a:r>
            <a:endParaRPr lang="en-US" sz="6000" b="1" i="1" dirty="0">
              <a:solidFill>
                <a:schemeClr val="bg1"/>
              </a:solidFill>
              <a:latin typeface="Sitka Text"/>
              <a:cs typeface="Calibri Light"/>
            </a:endParaRPr>
          </a:p>
          <a:p>
            <a:endParaRPr lang="en-US" sz="6000" b="1" i="1" dirty="0">
              <a:solidFill>
                <a:schemeClr val="bg1"/>
              </a:solidFill>
              <a:latin typeface="Sitka Text"/>
              <a:cs typeface="Calibri Light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8114C98-A349-4111-A123-E8EAB86ABE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70FB431-AE18-414D-92F4-1D12D1991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4467063-D74E-4D42-8790-B9F6D69584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A1D19BAC-1681-47BC-AAF5-92FAFFF6F4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94347C2B-E846-452C-97AA-7E254FC1CE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10EA2B35-7959-4C2A-84AA-FF5D94FED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E2D3D3F2-ABBB-4453-B1C5-1BEBF7E4D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214E4A5-A0D2-42C4-8D14-D2A7E495F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7494D7A0-6B21-41E8-A7D3-0033BBB791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E141D7D-32B0-448E-A666-EA8703AFCF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8D87E268-6345-420F-8B97-B37ED0410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35E1622E-7FA6-4760-A2BF-A8105EBF7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4043ADFC-DC2E-40D2-954D-4A13B908DA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475716" y="3029889"/>
            <a:ext cx="304800" cy="429768"/>
            <a:chOff x="215328" y="-46937"/>
            <a:chExt cx="304800" cy="2773841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C975E7D3-10F5-4E53-902F-9E79C98C22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BDC51AAB-5A3B-4730-B8AC-46C96AC0B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03A6F2D9-1476-4E35-988D-D4CCB15C8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CE17F678-D5C6-49BF-933D-1E65F69B3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Picture 4" descr="Chart&#10;&#10;Description automatically generated">
            <a:extLst>
              <a:ext uri="{FF2B5EF4-FFF2-40B4-BE49-F238E27FC236}">
                <a16:creationId xmlns:a16="http://schemas.microsoft.com/office/drawing/2014/main" id="{F6C3B39E-6789-86DA-1BBF-9C5C8D0B2F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7871" y="243730"/>
            <a:ext cx="7572935" cy="6325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6025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7A453D2-15D8-4403-815F-291FA1634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161EA6B-09CA-445B-AB0D-8DF76FA92D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4E65F23-789E-4CB9-B34F-46A85E25D6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CA207F7-3B67-4EA2-8EC5-1260B55A07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D4CC450-51C3-4A41-B2B1-68A15D57C5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ED62506D-F8E8-4C55-B160-D4FE898504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E6004793-0083-43B9-81A2-20F71D2C7D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53D192AA-AFCB-470F-B66A-18815C3525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9079B0CF-0B4C-42A9-9769-3AC0A34FAC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ED0906B-1A49-2950-6599-5B78107101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877" y="317173"/>
            <a:ext cx="11625932" cy="785668"/>
          </a:xfrm>
          <a:noFill/>
        </p:spPr>
        <p:txBody>
          <a:bodyPr anchor="t">
            <a:noAutofit/>
          </a:bodyPr>
          <a:lstStyle/>
          <a:p>
            <a:r>
              <a:rPr lang="en-US" b="1" i="1" dirty="0">
                <a:solidFill>
                  <a:schemeClr val="bg1"/>
                </a:solidFill>
                <a:latin typeface="Sitka Text"/>
              </a:rPr>
              <a:t>3D Bar plot for all peptide</a:t>
            </a:r>
            <a:endParaRPr lang="en-US" b="1" i="1">
              <a:solidFill>
                <a:schemeClr val="bg1"/>
              </a:solidFill>
              <a:latin typeface="Sitka Text"/>
              <a:cs typeface="Calibri Light"/>
            </a:endParaRPr>
          </a:p>
          <a:p>
            <a:endParaRPr lang="en-US" sz="6000" b="1" i="1" dirty="0">
              <a:solidFill>
                <a:schemeClr val="bg1"/>
              </a:solidFill>
              <a:latin typeface="Sitka Text"/>
              <a:cs typeface="Calibri Light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8114C98-A349-4111-A123-E8EAB86ABE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70FB431-AE18-414D-92F4-1D12D1991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4467063-D74E-4D42-8790-B9F6D69584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A1D19BAC-1681-47BC-AAF5-92FAFFF6F4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94347C2B-E846-452C-97AA-7E254FC1CE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10EA2B35-7959-4C2A-84AA-FF5D94FED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E2D3D3F2-ABBB-4453-B1C5-1BEBF7E4D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214E4A5-A0D2-42C4-8D14-D2A7E495F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7494D7A0-6B21-41E8-A7D3-0033BBB791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E141D7D-32B0-448E-A666-EA8703AFCF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8D87E268-6345-420F-8B97-B37ED0410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35E1622E-7FA6-4760-A2BF-A8105EBF7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4043ADFC-DC2E-40D2-954D-4A13B908DA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475716" y="3029889"/>
            <a:ext cx="304800" cy="429768"/>
            <a:chOff x="215328" y="-46937"/>
            <a:chExt cx="304800" cy="2773841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C975E7D3-10F5-4E53-902F-9E79C98C22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BDC51AAB-5A3B-4730-B8AC-46C96AC0B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03A6F2D9-1476-4E35-988D-D4CCB15C8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CE17F678-D5C6-49BF-933D-1E65F69B3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CA12950E-B5BD-B65A-E81A-D4E19BE72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989" y="1404036"/>
            <a:ext cx="11954434" cy="4285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3420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8">
            <a:extLst>
              <a:ext uri="{FF2B5EF4-FFF2-40B4-BE49-F238E27FC236}">
                <a16:creationId xmlns:a16="http://schemas.microsoft.com/office/drawing/2014/main" id="{9B76D444-2756-434F-AE61-96D69830C1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928FC6B7-0C0C-4E1E-8EC0-B58FA00C10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" b="14827"/>
          <a:stretch/>
        </p:blipFill>
        <p:spPr>
          <a:xfrm>
            <a:off x="320040" y="320040"/>
            <a:ext cx="11548872" cy="4303462"/>
          </a:xfrm>
          <a:prstGeom prst="rect">
            <a:avLst/>
          </a:prstGeom>
        </p:spPr>
      </p:pic>
      <p:sp>
        <p:nvSpPr>
          <p:cNvPr id="22" name="Rectangle 10">
            <a:extLst>
              <a:ext uri="{FF2B5EF4-FFF2-40B4-BE49-F238E27FC236}">
                <a16:creationId xmlns:a16="http://schemas.microsoft.com/office/drawing/2014/main" id="{A27B6159-7734-4564-9E0F-C4BC43C36E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4782312"/>
            <a:ext cx="11548872" cy="1755648"/>
          </a:xfrm>
          <a:prstGeom prst="rect">
            <a:avLst/>
          </a:prstGeom>
          <a:solidFill>
            <a:schemeClr val="tx1">
              <a:alpha val="93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11D6B3-9F3C-02AF-F7A9-8669DD1E1F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866" y="4941848"/>
            <a:ext cx="3998886" cy="1345997"/>
          </a:xfrm>
        </p:spPr>
        <p:txBody>
          <a:bodyPr anchor="ctr">
            <a:noAutofit/>
          </a:bodyPr>
          <a:lstStyle/>
          <a:p>
            <a:r>
              <a:rPr lang="en-US" sz="4800" b="1" i="1" dirty="0">
                <a:solidFill>
                  <a:schemeClr val="bg1"/>
                </a:solidFill>
                <a:latin typeface="Sitka Text"/>
                <a:ea typeface="+mj-lt"/>
                <a:cs typeface="+mj-lt"/>
              </a:rPr>
              <a:t>Third step </a:t>
            </a:r>
            <a:endParaRPr lang="en-US" sz="4800" b="1" i="1">
              <a:solidFill>
                <a:schemeClr val="bg1"/>
              </a:solidFill>
              <a:latin typeface="Sitka Text"/>
              <a:cs typeface="Calibri Light"/>
            </a:endParaRPr>
          </a:p>
        </p:txBody>
      </p:sp>
      <p:cxnSp>
        <p:nvCxnSpPr>
          <p:cNvPr id="23" name="Straight Connector 12">
            <a:extLst>
              <a:ext uri="{FF2B5EF4-FFF2-40B4-BE49-F238E27FC236}">
                <a16:creationId xmlns:a16="http://schemas.microsoft.com/office/drawing/2014/main" id="{E2FFB46B-05BC-4950-B18A-9593FDAE6E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059936" y="5237979"/>
            <a:ext cx="0" cy="914400"/>
          </a:xfrm>
          <a:prstGeom prst="line">
            <a:avLst/>
          </a:prstGeom>
          <a:ln w="19050">
            <a:solidFill>
              <a:schemeClr val="bg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056E8A-17E9-8D50-733E-F4EF3191AB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11888" y="4941848"/>
            <a:ext cx="7402695" cy="134599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latin typeface="Sitka Text"/>
                <a:ea typeface="+mn-lt"/>
                <a:cs typeface="+mn-lt"/>
              </a:rPr>
              <a:t>From the </a:t>
            </a:r>
            <a:r>
              <a:rPr lang="en-US" dirty="0" err="1">
                <a:solidFill>
                  <a:schemeClr val="bg1"/>
                </a:solidFill>
                <a:latin typeface="Sitka Text"/>
                <a:ea typeface="+mn-lt"/>
                <a:cs typeface="+mn-lt"/>
              </a:rPr>
              <a:t>UniProt</a:t>
            </a:r>
            <a:r>
              <a:rPr lang="en-US" dirty="0">
                <a:solidFill>
                  <a:schemeClr val="bg1"/>
                </a:solidFill>
                <a:latin typeface="Sitka Text"/>
                <a:ea typeface="+mn-lt"/>
                <a:cs typeface="+mn-lt"/>
              </a:rPr>
              <a:t> we write in search NOTCH1 and get the result </a:t>
            </a:r>
            <a:endParaRPr lang="en-US">
              <a:solidFill>
                <a:schemeClr val="bg1"/>
              </a:solidFill>
              <a:latin typeface="Sitka Text"/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6062089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7A453D2-15D8-4403-815F-291FA1634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161EA6B-09CA-445B-AB0D-8DF76FA92D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4E65F23-789E-4CB9-B34F-46A85E25D6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CA207F7-3B67-4EA2-8EC5-1260B55A07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D4CC450-51C3-4A41-B2B1-68A15D57C5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ED62506D-F8E8-4C55-B160-D4FE898504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E6004793-0083-43B9-81A2-20F71D2C7D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53D192AA-AFCB-470F-B66A-18815C3525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9079B0CF-0B4C-42A9-9769-3AC0A34FAC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ED0906B-1A49-2950-6599-5B78107101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112" y="440438"/>
            <a:ext cx="4297287" cy="3676784"/>
          </a:xfrm>
          <a:noFill/>
        </p:spPr>
        <p:txBody>
          <a:bodyPr anchor="t">
            <a:noAutofit/>
          </a:bodyPr>
          <a:lstStyle/>
          <a:p>
            <a:r>
              <a:rPr lang="en-US" sz="6000" b="1" i="1" dirty="0">
                <a:solidFill>
                  <a:schemeClr val="bg1"/>
                </a:solidFill>
                <a:latin typeface="Sitka Text"/>
              </a:rPr>
              <a:t>3D Bar plot for all peptide</a:t>
            </a:r>
            <a:endParaRPr lang="en-US" sz="6000" dirty="0">
              <a:solidFill>
                <a:schemeClr val="bg1"/>
              </a:solidFill>
              <a:ea typeface="+mj-lt"/>
              <a:cs typeface="+mj-lt"/>
            </a:endParaRPr>
          </a:p>
          <a:p>
            <a:r>
              <a:rPr lang="en-US" sz="6000" b="1" i="1" dirty="0">
                <a:solidFill>
                  <a:schemeClr val="bg1"/>
                </a:solidFill>
                <a:latin typeface="Sitka Text"/>
              </a:rPr>
              <a:t>result</a:t>
            </a:r>
            <a:endParaRPr lang="en-US" sz="6000" b="1" i="1" dirty="0">
              <a:solidFill>
                <a:schemeClr val="bg1"/>
              </a:solidFill>
              <a:latin typeface="Sitka Text"/>
              <a:cs typeface="Calibri Light"/>
            </a:endParaRPr>
          </a:p>
          <a:p>
            <a:endParaRPr lang="en-US" sz="6000" b="1" i="1" dirty="0">
              <a:solidFill>
                <a:schemeClr val="bg1"/>
              </a:solidFill>
              <a:latin typeface="Sitka Text"/>
              <a:cs typeface="Calibri Light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8114C98-A349-4111-A123-E8EAB86ABE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70FB431-AE18-414D-92F4-1D12D1991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4467063-D74E-4D42-8790-B9F6D69584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A1D19BAC-1681-47BC-AAF5-92FAFFF6F4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94347C2B-E846-452C-97AA-7E254FC1CE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10EA2B35-7959-4C2A-84AA-FF5D94FED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E2D3D3F2-ABBB-4453-B1C5-1BEBF7E4D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214E4A5-A0D2-42C4-8D14-D2A7E495F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7494D7A0-6B21-41E8-A7D3-0033BBB791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E141D7D-32B0-448E-A666-EA8703AFCF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8D87E268-6345-420F-8B97-B37ED0410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35E1622E-7FA6-4760-A2BF-A8105EBF7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4043ADFC-DC2E-40D2-954D-4A13B908DA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475716" y="3029889"/>
            <a:ext cx="304800" cy="429768"/>
            <a:chOff x="215328" y="-46937"/>
            <a:chExt cx="304800" cy="2773841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C975E7D3-10F5-4E53-902F-9E79C98C22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BDC51AAB-5A3B-4730-B8AC-46C96AC0B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03A6F2D9-1476-4E35-988D-D4CCB15C8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CE17F678-D5C6-49BF-933D-1E65F69B3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305BCB5E-E1C6-2389-A4E1-D0AC63F066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1489" y="101999"/>
            <a:ext cx="7606552" cy="6654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69835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7A453D2-15D8-4403-815F-291FA1634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161EA6B-09CA-445B-AB0D-8DF76FA92D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4E65F23-789E-4CB9-B34F-46A85E25D6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CA207F7-3B67-4EA2-8EC5-1260B55A07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D4CC450-51C3-4A41-B2B1-68A15D57C5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ED62506D-F8E8-4C55-B160-D4FE898504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E6004793-0083-43B9-81A2-20F71D2C7D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53D192AA-AFCB-470F-B66A-18815C3525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9079B0CF-0B4C-42A9-9769-3AC0A34FAC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ED0906B-1A49-2950-6599-5B78107101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554" y="317173"/>
            <a:ext cx="11625932" cy="785668"/>
          </a:xfrm>
          <a:noFill/>
        </p:spPr>
        <p:txBody>
          <a:bodyPr anchor="t">
            <a:noAutofit/>
          </a:bodyPr>
          <a:lstStyle/>
          <a:p>
            <a:r>
              <a:rPr lang="en-US" b="1" i="1" dirty="0">
                <a:solidFill>
                  <a:schemeClr val="bg1"/>
                </a:solidFill>
                <a:latin typeface="Sitka Text"/>
              </a:rPr>
              <a:t>We want to find matching peaks between observed and theoretical spectrum</a:t>
            </a:r>
          </a:p>
          <a:p>
            <a:endParaRPr lang="en-US" b="1" i="1" dirty="0">
              <a:solidFill>
                <a:schemeClr val="bg1"/>
              </a:solidFill>
              <a:latin typeface="Sitka Text"/>
              <a:cs typeface="Calibri Light"/>
            </a:endParaRPr>
          </a:p>
          <a:p>
            <a:endParaRPr lang="en-US" sz="6000" b="1" i="1" dirty="0">
              <a:solidFill>
                <a:schemeClr val="bg1"/>
              </a:solidFill>
              <a:latin typeface="Sitka Text"/>
              <a:cs typeface="Calibri Light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8114C98-A349-4111-A123-E8EAB86ABE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70FB431-AE18-414D-92F4-1D12D1991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4467063-D74E-4D42-8790-B9F6D69584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A1D19BAC-1681-47BC-AAF5-92FAFFF6F4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94347C2B-E846-452C-97AA-7E254FC1CE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10EA2B35-7959-4C2A-84AA-FF5D94FED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E2D3D3F2-ABBB-4453-B1C5-1BEBF7E4D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214E4A5-A0D2-42C4-8D14-D2A7E495F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7494D7A0-6B21-41E8-A7D3-0033BBB791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E141D7D-32B0-448E-A666-EA8703AFCF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8D87E268-6345-420F-8B97-B37ED0410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35E1622E-7FA6-4760-A2BF-A8105EBF7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4043ADFC-DC2E-40D2-954D-4A13B908DA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475716" y="3029889"/>
            <a:ext cx="304800" cy="429768"/>
            <a:chOff x="215328" y="-46937"/>
            <a:chExt cx="304800" cy="2773841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C975E7D3-10F5-4E53-902F-9E79C98C22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BDC51AAB-5A3B-4730-B8AC-46C96AC0B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03A6F2D9-1476-4E35-988D-D4CCB15C8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CE17F678-D5C6-49BF-933D-1E65F69B3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DAC8CAA1-387E-6D52-ACAA-8A2EC1357D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59" y="2443740"/>
            <a:ext cx="12077699" cy="2564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19680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7A453D2-15D8-4403-815F-291FA1634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161EA6B-09CA-445B-AB0D-8DF76FA92D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4E65F23-789E-4CB9-B34F-46A85E25D6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CA207F7-3B67-4EA2-8EC5-1260B55A07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D4CC450-51C3-4A41-B2B1-68A15D57C5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ED62506D-F8E8-4C55-B160-D4FE898504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E6004793-0083-43B9-81A2-20F71D2C7D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53D192AA-AFCB-470F-B66A-18815C3525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9079B0CF-0B4C-42A9-9769-3AC0A34FAC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ED0906B-1A49-2950-6599-5B78107101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495" y="205114"/>
            <a:ext cx="11625932" cy="785668"/>
          </a:xfrm>
          <a:noFill/>
        </p:spPr>
        <p:txBody>
          <a:bodyPr anchor="t">
            <a:noAutofit/>
          </a:bodyPr>
          <a:lstStyle/>
          <a:p>
            <a:r>
              <a:rPr lang="en-US" b="1" i="1" dirty="0">
                <a:solidFill>
                  <a:schemeClr val="bg1"/>
                </a:solidFill>
                <a:latin typeface="Sitka Text"/>
              </a:rPr>
              <a:t>We want to find matching peaks between observed and theoretical spectrum</a:t>
            </a:r>
          </a:p>
          <a:p>
            <a:endParaRPr lang="en-US" b="1" i="1" dirty="0">
              <a:solidFill>
                <a:schemeClr val="bg1"/>
              </a:solidFill>
              <a:latin typeface="Sitka Text"/>
              <a:cs typeface="Calibri Light"/>
            </a:endParaRPr>
          </a:p>
          <a:p>
            <a:endParaRPr lang="en-US" sz="6000" b="1" i="1" dirty="0">
              <a:solidFill>
                <a:schemeClr val="bg1"/>
              </a:solidFill>
              <a:latin typeface="Sitka Text"/>
              <a:cs typeface="Calibri Light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8114C98-A349-4111-A123-E8EAB86ABE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70FB431-AE18-414D-92F4-1D12D1991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4467063-D74E-4D42-8790-B9F6D69584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A1D19BAC-1681-47BC-AAF5-92FAFFF6F4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94347C2B-E846-452C-97AA-7E254FC1CE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10EA2B35-7959-4C2A-84AA-FF5D94FED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E2D3D3F2-ABBB-4453-B1C5-1BEBF7E4D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214E4A5-A0D2-42C4-8D14-D2A7E495F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7494D7A0-6B21-41E8-A7D3-0033BBB791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E141D7D-32B0-448E-A666-EA8703AFCF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8D87E268-6345-420F-8B97-B37ED0410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35E1622E-7FA6-4760-A2BF-A8105EBF7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4043ADFC-DC2E-40D2-954D-4A13B908DA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475716" y="3029889"/>
            <a:ext cx="304800" cy="429768"/>
            <a:chOff x="215328" y="-46937"/>
            <a:chExt cx="304800" cy="2773841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C975E7D3-10F5-4E53-902F-9E79C98C22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BDC51AAB-5A3B-4730-B8AC-46C96AC0B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03A6F2D9-1476-4E35-988D-D4CCB15C8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CE17F678-D5C6-49BF-933D-1E65F69B3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Picture 4" descr="Text&#10;&#10;Description automatically generated">
            <a:extLst>
              <a:ext uri="{FF2B5EF4-FFF2-40B4-BE49-F238E27FC236}">
                <a16:creationId xmlns:a16="http://schemas.microsoft.com/office/drawing/2014/main" id="{A05B4B26-95BF-E5DD-1912-162DA34DA6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58" y="1734574"/>
            <a:ext cx="12044081" cy="4251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50460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7A453D2-15D8-4403-815F-291FA1634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161EA6B-09CA-445B-AB0D-8DF76FA92D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4E65F23-789E-4CB9-B34F-46A85E25D6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CA207F7-3B67-4EA2-8EC5-1260B55A07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D4CC450-51C3-4A41-B2B1-68A15D57C5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ED62506D-F8E8-4C55-B160-D4FE898504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E6004793-0083-43B9-81A2-20F71D2C7D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53D192AA-AFCB-470F-B66A-18815C3525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9079B0CF-0B4C-42A9-9769-3AC0A34FAC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ED0906B-1A49-2950-6599-5B78107101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573" y="155533"/>
            <a:ext cx="11625932" cy="785668"/>
          </a:xfrm>
          <a:noFill/>
        </p:spPr>
        <p:txBody>
          <a:bodyPr anchor="t">
            <a:noAutofit/>
          </a:bodyPr>
          <a:lstStyle/>
          <a:p>
            <a:r>
              <a:rPr lang="en-US" b="1" i="1" dirty="0">
                <a:solidFill>
                  <a:schemeClr val="bg1"/>
                </a:solidFill>
                <a:latin typeface="Sitka Text"/>
              </a:rPr>
              <a:t>The mirror plot can also be used to visualize the aligned spectrum</a:t>
            </a:r>
            <a:endParaRPr lang="en-US" b="1" i="1">
              <a:solidFill>
                <a:schemeClr val="bg1"/>
              </a:solidFill>
              <a:latin typeface="Sitka Text"/>
              <a:cs typeface="Calibri Light"/>
            </a:endParaRPr>
          </a:p>
          <a:p>
            <a:endParaRPr lang="en-US" sz="7200" b="1" i="1" dirty="0">
              <a:solidFill>
                <a:schemeClr val="bg1"/>
              </a:solidFill>
              <a:latin typeface="Sitka Text"/>
              <a:cs typeface="Calibri Light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8114C98-A349-4111-A123-E8EAB86ABE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70FB431-AE18-414D-92F4-1D12D1991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4467063-D74E-4D42-8790-B9F6D69584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A1D19BAC-1681-47BC-AAF5-92FAFFF6F4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94347C2B-E846-452C-97AA-7E254FC1CE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10EA2B35-7959-4C2A-84AA-FF5D94FED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E2D3D3F2-ABBB-4453-B1C5-1BEBF7E4D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214E4A5-A0D2-42C4-8D14-D2A7E495F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7494D7A0-6B21-41E8-A7D3-0033BBB791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E141D7D-32B0-448E-A666-EA8703AFCF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8D87E268-6345-420F-8B97-B37ED0410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35E1622E-7FA6-4760-A2BF-A8105EBF7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4043ADFC-DC2E-40D2-954D-4A13B908DA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475716" y="3029889"/>
            <a:ext cx="304800" cy="429768"/>
            <a:chOff x="215328" y="-46937"/>
            <a:chExt cx="304800" cy="2773841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C975E7D3-10F5-4E53-902F-9E79C98C22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BDC51AAB-5A3B-4730-B8AC-46C96AC0B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03A6F2D9-1476-4E35-988D-D4CCB15C8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CE17F678-D5C6-49BF-933D-1E65F69B3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25AD8BE-1C27-0B1A-35D6-D851F107FE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83" y="1618618"/>
            <a:ext cx="11954433" cy="4999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58206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7A453D2-15D8-4403-815F-291FA1634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161EA6B-09CA-445B-AB0D-8DF76FA92D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4E65F23-789E-4CB9-B34F-46A85E25D6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CA207F7-3B67-4EA2-8EC5-1260B55A07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D4CC450-51C3-4A41-B2B1-68A15D57C5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ED62506D-F8E8-4C55-B160-D4FE898504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E6004793-0083-43B9-81A2-20F71D2C7D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53D192AA-AFCB-470F-B66A-18815C3525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9079B0CF-0B4C-42A9-9769-3AC0A34FAC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ED0906B-1A49-2950-6599-5B78107101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112" y="698173"/>
            <a:ext cx="3557699" cy="3676784"/>
          </a:xfrm>
          <a:noFill/>
        </p:spPr>
        <p:txBody>
          <a:bodyPr anchor="t">
            <a:noAutofit/>
          </a:bodyPr>
          <a:lstStyle/>
          <a:p>
            <a:r>
              <a:rPr lang="en-US" b="1" i="1" dirty="0">
                <a:solidFill>
                  <a:schemeClr val="bg1"/>
                </a:solidFill>
                <a:latin typeface="Sitka Text"/>
              </a:rPr>
              <a:t>The mirror plot can also be used to visualize the aligned spectrum</a:t>
            </a:r>
            <a:endParaRPr lang="en-US" dirty="0">
              <a:solidFill>
                <a:schemeClr val="bg1"/>
              </a:solidFill>
              <a:ea typeface="+mj-lt"/>
              <a:cs typeface="+mj-lt"/>
            </a:endParaRPr>
          </a:p>
          <a:p>
            <a:endParaRPr lang="en-US" dirty="0">
              <a:ea typeface="+mj-lt"/>
              <a:cs typeface="+mj-lt"/>
            </a:endParaRPr>
          </a:p>
          <a:p>
            <a:endParaRPr lang="en-US" b="1" i="1" dirty="0">
              <a:solidFill>
                <a:schemeClr val="bg1"/>
              </a:solidFill>
              <a:latin typeface="Sitka Text"/>
              <a:cs typeface="Calibri Light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8114C98-A349-4111-A123-E8EAB86ABE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70FB431-AE18-414D-92F4-1D12D1991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4467063-D74E-4D42-8790-B9F6D69584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A1D19BAC-1681-47BC-AAF5-92FAFFF6F4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94347C2B-E846-452C-97AA-7E254FC1CE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10EA2B35-7959-4C2A-84AA-FF5D94FED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E2D3D3F2-ABBB-4453-B1C5-1BEBF7E4D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214E4A5-A0D2-42C4-8D14-D2A7E495F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7494D7A0-6B21-41E8-A7D3-0033BBB791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E141D7D-32B0-448E-A666-EA8703AFCF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8D87E268-6345-420F-8B97-B37ED0410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35E1622E-7FA6-4760-A2BF-A8105EBF7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4043ADFC-DC2E-40D2-954D-4A13B908DA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475716" y="3029889"/>
            <a:ext cx="304800" cy="429768"/>
            <a:chOff x="215328" y="-46937"/>
            <a:chExt cx="304800" cy="2773841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C975E7D3-10F5-4E53-902F-9E79C98C22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BDC51AAB-5A3B-4730-B8AC-46C96AC0B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03A6F2D9-1476-4E35-988D-D4CCB15C8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CE17F678-D5C6-49BF-933D-1E65F69B3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5" descr="Chart&#10;&#10;Description automatically generated">
            <a:extLst>
              <a:ext uri="{FF2B5EF4-FFF2-40B4-BE49-F238E27FC236}">
                <a16:creationId xmlns:a16="http://schemas.microsoft.com/office/drawing/2014/main" id="{410141E5-D9DD-9C48-74B5-E3162CE213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1193" y="442085"/>
            <a:ext cx="8099611" cy="5413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65710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7A453D2-15D8-4403-815F-291FA1634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161EA6B-09CA-445B-AB0D-8DF76FA92D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4E65F23-789E-4CB9-B34F-46A85E25D6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CA207F7-3B67-4EA2-8EC5-1260B55A07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D4CC450-51C3-4A41-B2B1-68A15D57C5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ED62506D-F8E8-4C55-B160-D4FE898504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E6004793-0083-43B9-81A2-20F71D2C7D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53D192AA-AFCB-470F-B66A-18815C3525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9079B0CF-0B4C-42A9-9769-3AC0A34FAC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ED0906B-1A49-2950-6599-5B78107101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024" y="552497"/>
            <a:ext cx="11625932" cy="785668"/>
          </a:xfrm>
          <a:noFill/>
        </p:spPr>
        <p:txBody>
          <a:bodyPr anchor="t">
            <a:noAutofit/>
          </a:bodyPr>
          <a:lstStyle/>
          <a:p>
            <a:r>
              <a:rPr lang="en-US" sz="7200" b="1" i="1" dirty="0">
                <a:solidFill>
                  <a:schemeClr val="bg1"/>
                </a:solidFill>
                <a:latin typeface="Sitka Text"/>
              </a:rPr>
              <a:t>3D plot for one peptide</a:t>
            </a:r>
          </a:p>
          <a:p>
            <a:endParaRPr lang="en-US" sz="7200" b="1" i="1" dirty="0">
              <a:solidFill>
                <a:schemeClr val="bg1"/>
              </a:solidFill>
              <a:latin typeface="Sitka Text"/>
              <a:cs typeface="Calibri Light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8114C98-A349-4111-A123-E8EAB86ABE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70FB431-AE18-414D-92F4-1D12D1991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4467063-D74E-4D42-8790-B9F6D69584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A1D19BAC-1681-47BC-AAF5-92FAFFF6F4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94347C2B-E846-452C-97AA-7E254FC1CE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10EA2B35-7959-4C2A-84AA-FF5D94FED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E2D3D3F2-ABBB-4453-B1C5-1BEBF7E4D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214E4A5-A0D2-42C4-8D14-D2A7E495F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7494D7A0-6B21-41E8-A7D3-0033BBB791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E141D7D-32B0-448E-A666-EA8703AFCF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8D87E268-6345-420F-8B97-B37ED0410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35E1622E-7FA6-4760-A2BF-A8105EBF7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4043ADFC-DC2E-40D2-954D-4A13B908DA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475716" y="3029889"/>
            <a:ext cx="304800" cy="429768"/>
            <a:chOff x="215328" y="-46937"/>
            <a:chExt cx="304800" cy="2773841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C975E7D3-10F5-4E53-902F-9E79C98C22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BDC51AAB-5A3B-4730-B8AC-46C96AC0B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03A6F2D9-1476-4E35-988D-D4CCB15C8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CE17F678-D5C6-49BF-933D-1E65F69B3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650955B-2952-8039-CCD4-1C15C778A0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017" y="2462892"/>
            <a:ext cx="11831170" cy="2133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9606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7A453D2-15D8-4403-815F-291FA1634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161EA6B-09CA-445B-AB0D-8DF76FA92D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4E65F23-789E-4CB9-B34F-46A85E25D6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CA207F7-3B67-4EA2-8EC5-1260B55A07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D4CC450-51C3-4A41-B2B1-68A15D57C5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ED62506D-F8E8-4C55-B160-D4FE898504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E6004793-0083-43B9-81A2-20F71D2C7D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53D192AA-AFCB-470F-B66A-18815C3525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9079B0CF-0B4C-42A9-9769-3AC0A34FAC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ED0906B-1A49-2950-6599-5B78107101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384409"/>
            <a:ext cx="4039552" cy="3676784"/>
          </a:xfrm>
          <a:noFill/>
        </p:spPr>
        <p:txBody>
          <a:bodyPr anchor="t">
            <a:noAutofit/>
          </a:bodyPr>
          <a:lstStyle/>
          <a:p>
            <a:r>
              <a:rPr lang="en-US" sz="6000" b="1" i="1" dirty="0">
                <a:solidFill>
                  <a:schemeClr val="bg1"/>
                </a:solidFill>
                <a:latin typeface="Sitka Text"/>
              </a:rPr>
              <a:t>3D plot for one peptide</a:t>
            </a:r>
            <a:endParaRPr lang="en-US" sz="6000" dirty="0">
              <a:solidFill>
                <a:schemeClr val="bg1"/>
              </a:solidFill>
              <a:ea typeface="+mj-lt"/>
              <a:cs typeface="+mj-lt"/>
            </a:endParaRPr>
          </a:p>
          <a:p>
            <a:r>
              <a:rPr lang="en-US" sz="6000" b="1" i="1" dirty="0">
                <a:solidFill>
                  <a:schemeClr val="bg1"/>
                </a:solidFill>
                <a:latin typeface="Sitka Text"/>
              </a:rPr>
              <a:t>result</a:t>
            </a:r>
            <a:endParaRPr lang="en-US" sz="6000" b="1" i="1" dirty="0">
              <a:solidFill>
                <a:schemeClr val="bg1"/>
              </a:solidFill>
              <a:latin typeface="Sitka Text"/>
              <a:cs typeface="Calibri Light"/>
            </a:endParaRPr>
          </a:p>
          <a:p>
            <a:endParaRPr lang="en-US" sz="6000" b="1" i="1" dirty="0">
              <a:solidFill>
                <a:schemeClr val="bg1"/>
              </a:solidFill>
              <a:latin typeface="Sitka Text"/>
              <a:cs typeface="Calibri Light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8114C98-A349-4111-A123-E8EAB86ABE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70FB431-AE18-414D-92F4-1D12D1991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4467063-D74E-4D42-8790-B9F6D69584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A1D19BAC-1681-47BC-AAF5-92FAFFF6F4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94347C2B-E846-452C-97AA-7E254FC1CE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10EA2B35-7959-4C2A-84AA-FF5D94FED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E2D3D3F2-ABBB-4453-B1C5-1BEBF7E4D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214E4A5-A0D2-42C4-8D14-D2A7E495F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7494D7A0-6B21-41E8-A7D3-0033BBB791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E141D7D-32B0-448E-A666-EA8703AFCF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8D87E268-6345-420F-8B97-B37ED0410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35E1622E-7FA6-4760-A2BF-A8105EBF7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4043ADFC-DC2E-40D2-954D-4A13B908DA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475716" y="3029889"/>
            <a:ext cx="304800" cy="429768"/>
            <a:chOff x="215328" y="-46937"/>
            <a:chExt cx="304800" cy="2773841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C975E7D3-10F5-4E53-902F-9E79C98C22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BDC51AAB-5A3B-4730-B8AC-46C96AC0B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03A6F2D9-1476-4E35-988D-D4CCB15C8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CE17F678-D5C6-49BF-933D-1E65F69B3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Picture 4" descr="Chart, radar chart&#10;&#10;Description automatically generated">
            <a:extLst>
              <a:ext uri="{FF2B5EF4-FFF2-40B4-BE49-F238E27FC236}">
                <a16:creationId xmlns:a16="http://schemas.microsoft.com/office/drawing/2014/main" id="{A413BFFA-F8EA-BA36-2EB4-7753E077EA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3548" y="127179"/>
            <a:ext cx="7427258" cy="6603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09241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5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639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30463E37-F3D5-1996-74C1-D620BBA01D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666"/>
          <a:stretch/>
        </p:blipFill>
        <p:spPr>
          <a:xfrm>
            <a:off x="1143907" y="643467"/>
            <a:ext cx="9904185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854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8">
            <a:extLst>
              <a:ext uri="{FF2B5EF4-FFF2-40B4-BE49-F238E27FC236}">
                <a16:creationId xmlns:a16="http://schemas.microsoft.com/office/drawing/2014/main" id="{9B76D444-2756-434F-AE61-96D69830C1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10">
            <a:extLst>
              <a:ext uri="{FF2B5EF4-FFF2-40B4-BE49-F238E27FC236}">
                <a16:creationId xmlns:a16="http://schemas.microsoft.com/office/drawing/2014/main" id="{A27B6159-7734-4564-9E0F-C4BC43C36E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4782312"/>
            <a:ext cx="11548872" cy="1755648"/>
          </a:xfrm>
          <a:prstGeom prst="rect">
            <a:avLst/>
          </a:prstGeom>
          <a:solidFill>
            <a:schemeClr val="tx1">
              <a:alpha val="93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11D6B3-9F3C-02AF-F7A9-8669DD1E1F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3512" y="4863407"/>
            <a:ext cx="3539444" cy="1345997"/>
          </a:xfrm>
        </p:spPr>
        <p:txBody>
          <a:bodyPr anchor="ctr">
            <a:noAutofit/>
          </a:bodyPr>
          <a:lstStyle/>
          <a:p>
            <a:r>
              <a:rPr lang="en-US" sz="4800" b="1" i="1" dirty="0">
                <a:solidFill>
                  <a:schemeClr val="bg1"/>
                </a:solidFill>
                <a:latin typeface="Sitka Text"/>
                <a:ea typeface="+mj-lt"/>
                <a:cs typeface="+mj-lt"/>
              </a:rPr>
              <a:t>Forth step </a:t>
            </a:r>
          </a:p>
        </p:txBody>
      </p:sp>
      <p:cxnSp>
        <p:nvCxnSpPr>
          <p:cNvPr id="23" name="Straight Connector 12">
            <a:extLst>
              <a:ext uri="{FF2B5EF4-FFF2-40B4-BE49-F238E27FC236}">
                <a16:creationId xmlns:a16="http://schemas.microsoft.com/office/drawing/2014/main" id="{E2FFB46B-05BC-4950-B18A-9593FDAE6E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059936" y="5237979"/>
            <a:ext cx="0" cy="914400"/>
          </a:xfrm>
          <a:prstGeom prst="line">
            <a:avLst/>
          </a:prstGeom>
          <a:ln w="19050">
            <a:solidFill>
              <a:schemeClr val="bg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056E8A-17E9-8D50-733E-F4EF3191AB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22240" y="4695319"/>
            <a:ext cx="7436313" cy="1345997"/>
          </a:xfrm>
        </p:spPr>
        <p:txBody>
          <a:bodyPr vert="horz" lIns="91440" tIns="45720" rIns="91440" bIns="45720" rtlCol="0" anchor="ctr">
            <a:normAutofit fontScale="925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latin typeface="Sitka Text"/>
                <a:ea typeface="+mn-lt"/>
                <a:cs typeface="+mn-lt"/>
              </a:rPr>
              <a:t>From the first link of Homo sapiens (Human), we download the first file of FASTA format to use it as Experimental proteomics </a:t>
            </a:r>
          </a:p>
        </p:txBody>
      </p:sp>
      <p:pic>
        <p:nvPicPr>
          <p:cNvPr id="5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88B65571-B61E-E818-31B8-93379AD1B8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459" y="118255"/>
            <a:ext cx="11719110" cy="45259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7456857-C457-D09B-5E2E-C7453714AF69}"/>
              </a:ext>
            </a:extLst>
          </p:cNvPr>
          <p:cNvSpPr txBox="1"/>
          <p:nvPr/>
        </p:nvSpPr>
        <p:spPr>
          <a:xfrm>
            <a:off x="4123763" y="5883089"/>
            <a:ext cx="7636808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ea typeface="+mn-lt"/>
                <a:cs typeface="+mn-lt"/>
                <a:hlinkClick r:id="rId3"/>
              </a:rPr>
              <a:t>NOTCH1 - Neurogenic locus notch homolog protein 1 - Homo sapiens (Human) | UniProtKB | UniProt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3252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8537B233-9CDD-4A90-AABB-A8963DEE4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244450-6FE9-282A-DDD8-E213F992CE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778" y="427"/>
            <a:ext cx="3322317" cy="105967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1" i="1" kern="1200" dirty="0">
                <a:latin typeface="Sitka Text"/>
              </a:rPr>
              <a:t>Fifth step 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0064D4-4B01-59D6-3628-A09C94769A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8895" y="1415629"/>
            <a:ext cx="4521343" cy="2442860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kern="1200" dirty="0">
                <a:latin typeface="Sitka Text"/>
              </a:rPr>
              <a:t>To get </a:t>
            </a:r>
            <a:r>
              <a:rPr lang="en-US" kern="1200" dirty="0" err="1">
                <a:latin typeface="Sitka Text"/>
              </a:rPr>
              <a:t>mzML</a:t>
            </a:r>
            <a:r>
              <a:rPr lang="en-US" kern="1200" dirty="0">
                <a:latin typeface="Sitka Text"/>
              </a:rPr>
              <a:t> file we search about this protein and we get this Identifier in PRIDE </a:t>
            </a:r>
            <a:endParaRPr lang="en-US" kern="1200">
              <a:latin typeface="Sitka Text"/>
              <a:cs typeface="Calibri"/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40575EE-C594-4566-BC00-663004E52A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63566" y="1417320"/>
            <a:ext cx="0" cy="402336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4" descr="Table&#10;&#10;Description automatically generated">
            <a:extLst>
              <a:ext uri="{FF2B5EF4-FFF2-40B4-BE49-F238E27FC236}">
                <a16:creationId xmlns:a16="http://schemas.microsoft.com/office/drawing/2014/main" id="{61583285-80B3-A640-D051-B975CD7946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8457" y="232838"/>
            <a:ext cx="7125480" cy="628793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47CE7EB-778A-B1E8-D882-D59DAC064890}"/>
              </a:ext>
            </a:extLst>
          </p:cNvPr>
          <p:cNvSpPr txBox="1"/>
          <p:nvPr/>
        </p:nvSpPr>
        <p:spPr>
          <a:xfrm>
            <a:off x="298076" y="3121959"/>
            <a:ext cx="4356847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hlinkClick r:id="rId3"/>
              </a:rPr>
              <a:t>Proteomics of resistance to Notch1 inhibition in acute lymphoblastic leukemia reveals targetable kinase signatures | Nature Communications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5394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2" name="Rectangle 71">
            <a:extLst>
              <a:ext uri="{FF2B5EF4-FFF2-40B4-BE49-F238E27FC236}">
                <a16:creationId xmlns:a16="http://schemas.microsoft.com/office/drawing/2014/main" id="{2B39286B-772E-4B31-95F0-33484AFAA6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FD7BEF-0969-5138-DADC-EC827E6D43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019" y="233682"/>
            <a:ext cx="5810564" cy="1197864"/>
          </a:xfrm>
        </p:spPr>
        <p:txBody>
          <a:bodyPr anchor="ctr">
            <a:normAutofit/>
          </a:bodyPr>
          <a:lstStyle/>
          <a:p>
            <a:r>
              <a:rPr lang="en-US" b="1" i="1" dirty="0">
                <a:latin typeface="Sitka Text"/>
                <a:ea typeface="+mj-lt"/>
                <a:cs typeface="+mj-lt"/>
              </a:rPr>
              <a:t>Sixth step </a:t>
            </a:r>
            <a:endParaRPr lang="en-US" b="1" i="1" dirty="0">
              <a:latin typeface="Sitka Text"/>
            </a:endParaRPr>
          </a:p>
        </p:txBody>
      </p:sp>
      <p:pic>
        <p:nvPicPr>
          <p:cNvPr id="5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2093907-AE7C-178B-D230-AE9FA068A2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8896" y="3120805"/>
            <a:ext cx="6997859" cy="3645935"/>
          </a:xfrm>
          <a:prstGeom prst="rect">
            <a:avLst/>
          </a:prstGeom>
        </p:spPr>
      </p:pic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B2E2B165-FEB0-4AB6-BA83-CAA1677EE2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5406077" y="831087"/>
            <a:ext cx="0" cy="914400"/>
          </a:xfrm>
          <a:prstGeom prst="line">
            <a:avLst/>
          </a:prstGeom>
          <a:ln w="190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357EF41-D5A2-4146-78FB-00DF7937DD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8367" y="1426100"/>
            <a:ext cx="4106658" cy="3137827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dirty="0">
                <a:latin typeface="Sitka Text"/>
                <a:ea typeface="+mn-lt"/>
                <a:cs typeface="+mn-lt"/>
              </a:rPr>
              <a:t>we search about this study in PRIDE and we get the project and download two </a:t>
            </a:r>
            <a:r>
              <a:rPr lang="en-US" dirty="0" err="1">
                <a:latin typeface="Sitka Text"/>
                <a:ea typeface="+mn-lt"/>
                <a:cs typeface="+mn-lt"/>
              </a:rPr>
              <a:t>mzML</a:t>
            </a:r>
            <a:r>
              <a:rPr lang="en-US" dirty="0">
                <a:latin typeface="Sitka Text"/>
                <a:ea typeface="+mn-lt"/>
                <a:cs typeface="+mn-lt"/>
              </a:rPr>
              <a:t> files from the project </a:t>
            </a:r>
            <a:endParaRPr lang="en-US" dirty="0">
              <a:latin typeface="Sitka Text"/>
            </a:endParaRPr>
          </a:p>
        </p:txBody>
      </p:sp>
      <p:pic>
        <p:nvPicPr>
          <p:cNvPr id="6" name="Picture 7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B10472EF-3CDE-EAF1-8F4A-67049338C7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7517" y="160767"/>
            <a:ext cx="7516905" cy="2872141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D1D9651-2B58-18EA-B7B4-DDCCEE64B304}"/>
              </a:ext>
            </a:extLst>
          </p:cNvPr>
          <p:cNvCxnSpPr/>
          <p:nvPr/>
        </p:nvCxnSpPr>
        <p:spPr>
          <a:xfrm flipH="1">
            <a:off x="4368054" y="607359"/>
            <a:ext cx="15687" cy="5632075"/>
          </a:xfrm>
          <a:prstGeom prst="straightConnector1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5D7449B-8503-AC22-39AD-925FA4DAFCFE}"/>
              </a:ext>
            </a:extLst>
          </p:cNvPr>
          <p:cNvSpPr txBox="1"/>
          <p:nvPr/>
        </p:nvSpPr>
        <p:spPr>
          <a:xfrm>
            <a:off x="459439" y="3496236"/>
            <a:ext cx="4230220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ea typeface="+mn-lt"/>
                <a:cs typeface="+mn-lt"/>
                <a:hlinkClick r:id="rId4"/>
              </a:rPr>
              <a:t>Multilayered proteomics uncovers Notch/PKC targeting to overcome resistance to Notch inhibition in acute lymphoblastic leukemia (ebi.ac.uk)</a:t>
            </a:r>
            <a:endParaRPr lang="en-US">
              <a:ea typeface="+mn-lt"/>
              <a:cs typeface="+mn-lt"/>
              <a:hlinkClick r:id="rId4"/>
            </a:endParaRPr>
          </a:p>
        </p:txBody>
      </p:sp>
    </p:spTree>
    <p:extLst>
      <p:ext uri="{BB962C8B-B14F-4D97-AF65-F5344CB8AC3E}">
        <p14:creationId xmlns:p14="http://schemas.microsoft.com/office/powerpoint/2010/main" val="4344049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HeadlinesVTI">
  <a:themeElements>
    <a:clrScheme name="Headlines">
      <a:dk1>
        <a:sysClr val="windowText" lastClr="000000"/>
      </a:dk1>
      <a:lt1>
        <a:sysClr val="window" lastClr="FFFFFF"/>
      </a:lt1>
      <a:dk2>
        <a:srgbClr val="232C41"/>
      </a:dk2>
      <a:lt2>
        <a:srgbClr val="F6F4EF"/>
      </a:lt2>
      <a:accent1>
        <a:srgbClr val="439EB7"/>
      </a:accent1>
      <a:accent2>
        <a:srgbClr val="E20E65"/>
      </a:accent2>
      <a:accent3>
        <a:srgbClr val="F59324"/>
      </a:accent3>
      <a:accent4>
        <a:srgbClr val="5046B9"/>
      </a:accent4>
      <a:accent5>
        <a:srgbClr val="5CB678"/>
      </a:accent5>
      <a:accent6>
        <a:srgbClr val="9717F7"/>
      </a:accent6>
      <a:hlink>
        <a:srgbClr val="E80095"/>
      </a:hlink>
      <a:folHlink>
        <a:srgbClr val="808080"/>
      </a:folHlink>
    </a:clrScheme>
    <a:fontScheme name="Custom 211">
      <a:majorFont>
        <a:latin typeface="Sitka Banner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8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6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eadlinesVTI" id="{66EB4A02-0C0F-47F1-9F48-4E6882B9F967}" vid="{F3552358-4452-4FDA-9568-4F5DA32F7A6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690</Words>
  <Application>Microsoft Office PowerPoint</Application>
  <PresentationFormat>Widescreen</PresentationFormat>
  <Paragraphs>87</Paragraphs>
  <Slides>67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67</vt:i4>
      </vt:variant>
    </vt:vector>
  </HeadingPairs>
  <TitlesOfParts>
    <vt:vector size="77" baseType="lpstr">
      <vt:lpstr>Arial</vt:lpstr>
      <vt:lpstr>Arial,Sans-Serif</vt:lpstr>
      <vt:lpstr>Avenir Next LT Pro</vt:lpstr>
      <vt:lpstr>Calibri</vt:lpstr>
      <vt:lpstr>Calibri Light</vt:lpstr>
      <vt:lpstr>Sitka Banner</vt:lpstr>
      <vt:lpstr>Sitka Text</vt:lpstr>
      <vt:lpstr>Tw Cen MT</vt:lpstr>
      <vt:lpstr>office theme</vt:lpstr>
      <vt:lpstr>HeadlinesVTI</vt:lpstr>
      <vt:lpstr>Leukemia</vt:lpstr>
      <vt:lpstr>Team member </vt:lpstr>
      <vt:lpstr>Collecting Data</vt:lpstr>
      <vt:lpstr>First Step</vt:lpstr>
      <vt:lpstr>Second step </vt:lpstr>
      <vt:lpstr>Third step </vt:lpstr>
      <vt:lpstr>Forth step </vt:lpstr>
      <vt:lpstr>Fifth step </vt:lpstr>
      <vt:lpstr>Sixth step </vt:lpstr>
      <vt:lpstr>We are Working in leukemia Cancer Data </vt:lpstr>
      <vt:lpstr>Sample 1</vt:lpstr>
      <vt:lpstr>Theoretical Peptides </vt:lpstr>
      <vt:lpstr>Digestion for protein in FASTA file with Trypsin (Theoretical peptides) </vt:lpstr>
      <vt:lpstr>Digestion for protein in FASTA file with Trypsin (Theoretical peptides) </vt:lpstr>
      <vt:lpstr>Get the Mono weight of all peptides </vt:lpstr>
      <vt:lpstr>Make a data frame to store mass of each peptide </vt:lpstr>
      <vt:lpstr>we see if mass duplicate or not </vt:lpstr>
      <vt:lpstr>Annotation for specific peptide (MPPLLAPLLCLALLPALAAR) </vt:lpstr>
      <vt:lpstr>Visualization of peaks for this peptide </vt:lpstr>
      <vt:lpstr>Annotation for All peptides  </vt:lpstr>
      <vt:lpstr>Experimental  Peptides </vt:lpstr>
      <vt:lpstr>Load mzML file and spectrum for All peptides (Experimental Peptides) </vt:lpstr>
      <vt:lpstr>Search Engine </vt:lpstr>
      <vt:lpstr>Search Engine Code to get the hits between Theoretical and Experimental </vt:lpstr>
      <vt:lpstr>Search Engine Code to get the hits between Theoretical and Experimental result </vt:lpstr>
      <vt:lpstr>we generate the theoretical spectrum of peptide </vt:lpstr>
      <vt:lpstr>we can plot the observed and theoretical spectrum as a mirror plot </vt:lpstr>
      <vt:lpstr>we can plot the observed and theoretical spectrum as a mirror plot result </vt:lpstr>
      <vt:lpstr>3D plot for one peptide </vt:lpstr>
      <vt:lpstr>3D plot for one peptide result </vt:lpstr>
      <vt:lpstr>3D Bar plot for all peptide </vt:lpstr>
      <vt:lpstr>3D Bar plot for all peptide result </vt:lpstr>
      <vt:lpstr>We want to find matching peaks between observed and theoretical spectrum  </vt:lpstr>
      <vt:lpstr>We want to find matching peaks between observed and theoretical spectrum  </vt:lpstr>
      <vt:lpstr>The mirror plot can also be used to visualize the aligned spectrum </vt:lpstr>
      <vt:lpstr>The mirror plot can also be used to visualize the aligned spectrum  </vt:lpstr>
      <vt:lpstr>3D plot for one peptide </vt:lpstr>
      <vt:lpstr>3D plot for one peptide result </vt:lpstr>
      <vt:lpstr>Sample 2</vt:lpstr>
      <vt:lpstr>Theoretical Peptides </vt:lpstr>
      <vt:lpstr>Digestion for protein in FASTA file with Trypsin (Theoretical peptides) </vt:lpstr>
      <vt:lpstr>Digestion for protein in FASTA file with Trypsin (Theoretical peptides) </vt:lpstr>
      <vt:lpstr>Get the Mono weight of all peptides </vt:lpstr>
      <vt:lpstr>Make a data frame to store mass of each peptide </vt:lpstr>
      <vt:lpstr>we see if mass duplicate or not </vt:lpstr>
      <vt:lpstr>Annotation for specific peptide (MPPLLAPLLCLALLPALAAR) </vt:lpstr>
      <vt:lpstr>Visualization of peaks for this peptide </vt:lpstr>
      <vt:lpstr>Annotation for All peptides  </vt:lpstr>
      <vt:lpstr>Experimental  Peptides </vt:lpstr>
      <vt:lpstr>Load mzML file and spectrum for All peptides (Experimental Peptides) </vt:lpstr>
      <vt:lpstr>Search Engine </vt:lpstr>
      <vt:lpstr>Search Engine Code to get the hits between Theoretical and Experimental </vt:lpstr>
      <vt:lpstr>Search Engine Code to get the hits between Theoretical and Experimental result </vt:lpstr>
      <vt:lpstr>we generate the theoretical spectrum of peptide </vt:lpstr>
      <vt:lpstr>we can plot the observed and theoretical spectrum as a mirror plot </vt:lpstr>
      <vt:lpstr>we can plot the observed and theoretical spectrum as a mirror plot result </vt:lpstr>
      <vt:lpstr>3D plot for one peptide </vt:lpstr>
      <vt:lpstr>3D plot for one peptide result </vt:lpstr>
      <vt:lpstr>3D Bar plot for all peptide </vt:lpstr>
      <vt:lpstr>3D Bar plot for all peptide result </vt:lpstr>
      <vt:lpstr>We want to find matching peaks between observed and theoretical spectrum  </vt:lpstr>
      <vt:lpstr>We want to find matching peaks between observed and theoretical spectrum  </vt:lpstr>
      <vt:lpstr>The mirror plot can also be used to visualize the aligned spectrum </vt:lpstr>
      <vt:lpstr>The mirror plot can also be used to visualize the aligned spectrum  </vt:lpstr>
      <vt:lpstr>3D plot for one peptide </vt:lpstr>
      <vt:lpstr>3D plot for one peptide result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Alyaa yaseen</cp:lastModifiedBy>
  <cp:revision>735</cp:revision>
  <dcterms:created xsi:type="dcterms:W3CDTF">2022-12-26T22:19:03Z</dcterms:created>
  <dcterms:modified xsi:type="dcterms:W3CDTF">2022-12-27T01:30:32Z</dcterms:modified>
</cp:coreProperties>
</file>